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17" r:id="rId3"/>
    <p:sldId id="5907" r:id="rId4"/>
    <p:sldId id="5916" r:id="rId5"/>
    <p:sldId id="5911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000CC"/>
    <a:srgbClr val="05AB0D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885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23" tIns="45398" rIns="90823" bIns="45398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2016-07-28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취약지 방역 소독 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방역 취약지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 독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담당자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분무소독 및 살균소독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512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t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취약계층 폭염대비 건강관리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방문대상자 가정 및 경로당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건강체크 및 안부전화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폭염대비 건강수칙 교육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치아 아끼기 프로그램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8.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구강보건센터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용산비전지역아동센터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칫솔질 교습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구강검진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불소도포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26064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체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력단련실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안전교육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건강증진센터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교육실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체력단련실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이용자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운동기구 안전사용법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지역사회건강조사 실시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이상 성인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885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직접방문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1:1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면접조사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표본가구사전통지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음주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흡연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건강행태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영역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문항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42900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생명 연결고리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만들기운영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화신리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경로당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보드게임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원예치료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전통음식 만들기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4046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모자보건교실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13:30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소회의실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등록 임산부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수유부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산후 스트레스 해소 관리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71703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건강생활실천 사업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매일유업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교육장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원스톱서비스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제공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체성분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검사 및 평가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72244</TotalTime>
  <Words>330</Words>
  <Application>Microsoft Office PowerPoint</Application>
  <PresentationFormat>화면 슬라이드 쇼(4:3)</PresentationFormat>
  <Paragraphs>48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11535</cp:revision>
  <dcterms:modified xsi:type="dcterms:W3CDTF">2016-07-28T04:39:34Z</dcterms:modified>
</cp:coreProperties>
</file>