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15E8E-8F82-403B-BDAC-1BDF4B7ABC37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48E7E-C280-4881-BE4A-D0B6ED1A629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B4F4-BE29-4B57-AB8B-9A935C3C155A}" type="datetimeFigureOut">
              <a:rPr lang="ko-KR" altLang="en-US" smtClean="0"/>
              <a:t>2020-02-12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7B46-27C6-451B-9A5C-676865A825D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80737" y="4643446"/>
            <a:ext cx="9144000" cy="181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상수도 신설 급수 공사비 단가 고시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2020. 02. 17.(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 홈페이지 및 군보 게재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영동군 수도급수 조례 제</a:t>
            </a:r>
            <a:r>
              <a:rPr lang="en-US" altLang="ko-KR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lang="en-US" altLang="ko-KR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0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항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-71438" y="329173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신규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착수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71470" y="2484855"/>
            <a:ext cx="9144000" cy="180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비상용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지하관정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영향조사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사부리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지하관정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지하수 고갈 및 오염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등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사후관리 용역 집행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2020-02-12T06:17:43Z</dcterms:created>
  <dcterms:modified xsi:type="dcterms:W3CDTF">2020-02-12T06:18:32Z</dcterms:modified>
</cp:coreProperties>
</file>