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7"/>
  </p:notesMasterIdLst>
  <p:handoutMasterIdLst>
    <p:handoutMasterId r:id="rId8"/>
  </p:handoutMasterIdLst>
  <p:sldIdLst>
    <p:sldId id="5819" r:id="rId2"/>
    <p:sldId id="5823" r:id="rId3"/>
    <p:sldId id="5824" r:id="rId4"/>
    <p:sldId id="5816" r:id="rId5"/>
    <p:sldId id="5820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2017-04-28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6" name="그림 5" descr="20170421_132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85776"/>
            <a:ext cx="9358346" cy="7429552"/>
          </a:xfrm>
          <a:prstGeom prst="rect">
            <a:avLst/>
          </a:prstGeo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0"/>
            <a:ext cx="8858250" cy="228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지방공기업 경영평가 현지평가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5. 19.(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13:30~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상수도사업소 홍보관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평  가 단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충북연구원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대학교수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회계법인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년도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지표별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정성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정량 평가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3929063"/>
            <a:ext cx="8786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2143116"/>
            <a:ext cx="88582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 시설 선진지 견학 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5. 27(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07:00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18:00 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남강댐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물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문화관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진주시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참석인원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상수도사업소 직원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정수장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관리 시스템 견학 등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4357694"/>
            <a:ext cx="88582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옥외검침기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구입 및 설치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5. 1. ~ 7. 31.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영동군 일원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950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188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검침기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및 계량기 구입 설치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0"/>
            <a:ext cx="885825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노후관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교체 공사 추진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27. ~ 8. 24.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옥포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신촌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(126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가구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163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급수관로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L=948m,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가정선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L=1,990m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3929063"/>
            <a:ext cx="8786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51520" y="476672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5-5.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85720" y="1142984"/>
          <a:ext cx="8678166" cy="5143536"/>
        </p:xfrm>
        <a:graphic>
          <a:graphicData uri="http://schemas.openxmlformats.org/drawingml/2006/table">
            <a:tbl>
              <a:tblPr/>
              <a:tblGrid>
                <a:gridCol w="1500198"/>
                <a:gridCol w="2500330"/>
                <a:gridCol w="1643074"/>
                <a:gridCol w="857256"/>
                <a:gridCol w="1785950"/>
                <a:gridCol w="391358"/>
              </a:tblGrid>
              <a:tr h="581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   업   명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(km)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2,859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10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농어촌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생활용수개발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 농어촌생활용수개발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3.9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1,200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035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유수율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제고사업</a:t>
                      </a:r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심천면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용당리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2.1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129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522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지방상수도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확장구간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유지보수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회동리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55178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견고딕" pitchFamily="18" charset="-127"/>
                          <a:ea typeface="HY견고딕" pitchFamily="18" charset="-127"/>
                        </a:rPr>
                        <a:t>낙후지역먹는물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수질개선사업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추풍령면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작동리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본동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배수지공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유점리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견고딕" pitchFamily="18" charset="-127"/>
                          <a:ea typeface="HY견고딕" pitchFamily="18" charset="-127"/>
                        </a:rPr>
                        <a:t>″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도덕리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본동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1989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봉림리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수동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1.0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52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견고딕" pitchFamily="18" charset="-127"/>
                          <a:ea typeface="HY견고딕" pitchFamily="18" charset="-127"/>
                        </a:rPr>
                        <a:t>″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42852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2017.4.28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14348" y="1643050"/>
          <a:ext cx="8064896" cy="2613395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69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수도경영팀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66.67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수도시설팀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정수관리팀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4572008"/>
            <a:ext cx="8750330" cy="18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전입대상자 지속적 발굴 및 신속 전입 추진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74869</TotalTime>
  <Words>311</Words>
  <Application>Microsoft Office PowerPoint</Application>
  <PresentationFormat>화면 슬라이드 쇼(4:3)</PresentationFormat>
  <Paragraphs>104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11467</cp:revision>
  <dcterms:modified xsi:type="dcterms:W3CDTF">2017-04-28T00:40:53Z</dcterms:modified>
</cp:coreProperties>
</file>