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9"/>
  </p:notesMasterIdLst>
  <p:handoutMasterIdLst>
    <p:handoutMasterId r:id="rId10"/>
  </p:handoutMasterIdLst>
  <p:sldIdLst>
    <p:sldId id="5819" r:id="rId2"/>
    <p:sldId id="5821" r:id="rId3"/>
    <p:sldId id="5825" r:id="rId4"/>
    <p:sldId id="5826" r:id="rId5"/>
    <p:sldId id="5823" r:id="rId6"/>
    <p:sldId id="5824" r:id="rId7"/>
    <p:sldId id="5822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2018-07-23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2018-07-23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2018-07-23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2018-07-23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2018-07-23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2018-07-23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2018-07-23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2018-07-23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2018-07-23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2018-07-23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2018-07-23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1433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  <p:pic>
        <p:nvPicPr>
          <p:cNvPr id="6" name="그림 5" descr="영동정수장 견학사진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346" y="-214338"/>
            <a:ext cx="9358346" cy="7429552"/>
          </a:xfrm>
          <a:prstGeom prst="rect">
            <a:avLst/>
          </a:prstGeom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34924" y="44450"/>
          <a:ext cx="3822695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2695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상수도사업소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00500"/>
            <a:ext cx="88582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i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2875" y="0"/>
            <a:ext cx="9001125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142875" y="928688"/>
            <a:ext cx="9001125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3286125"/>
            <a:ext cx="87153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88201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714750"/>
            <a:ext cx="88201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1406" y="3500460"/>
            <a:ext cx="87153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영동정수장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침전지 청소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2018. 07. 16. ~ 2018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08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17.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침전지 총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3,816㎡)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내 응집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침전지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 청소 실시</a:t>
            </a: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1467" y="331788"/>
            <a:ext cx="8786813" cy="288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상수원보호구역 수목제거 추진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2018. 07.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08.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수목제거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면적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1,065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㎢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57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계획수립 및 계약</a:t>
            </a:r>
            <a:endParaRPr lang="en-US" altLang="ko-KR" sz="2400" b="1" kern="0" dirty="0">
              <a:latin typeface="HY견고딕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00500"/>
            <a:ext cx="88582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i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2875" y="0"/>
            <a:ext cx="9001125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142875" y="928688"/>
            <a:ext cx="9001125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3286125"/>
            <a:ext cx="87153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88201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714750"/>
            <a:ext cx="88201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75" y="357166"/>
            <a:ext cx="8715375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영동취수장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노후배관 교체사업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2018. 07. 01. ~ 2018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07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31.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원수이송배관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40m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교체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4.5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 완료</a:t>
            </a: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2875" y="3357562"/>
            <a:ext cx="87153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영동정수장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신설 여과지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여과사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보충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2018. 07. 01. ~ 2018. 07. 31.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신설 여과지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여과사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보충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70㎥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 완료</a:t>
            </a: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00500"/>
            <a:ext cx="88582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i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42875" y="0"/>
            <a:ext cx="9001125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142875" y="928688"/>
            <a:ext cx="9001125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3286125"/>
            <a:ext cx="87153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88201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714750"/>
            <a:ext cx="88201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75" y="285728"/>
            <a:ext cx="87153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영동배수지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라이닝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공사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2018. 07. 01. ~ 2018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07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31.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스테인리스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라이닝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797㎡(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영동배수지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279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공사준공</a:t>
            </a: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285720" y="214290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14282" y="1000108"/>
          <a:ext cx="8643998" cy="4072896"/>
        </p:xfrm>
        <a:graphic>
          <a:graphicData uri="http://schemas.openxmlformats.org/drawingml/2006/table">
            <a:tbl>
              <a:tblPr/>
              <a:tblGrid>
                <a:gridCol w="1857388"/>
                <a:gridCol w="1714512"/>
                <a:gridCol w="1857388"/>
                <a:gridCol w="1071570"/>
                <a:gridCol w="1500198"/>
                <a:gridCol w="642942"/>
              </a:tblGrid>
              <a:tr h="393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위 치 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7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8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914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90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원당리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유수율제고사업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원당리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L=2.7km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158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10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노후관교체공사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송호리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송호리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L=2.2km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161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지내리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모리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마을상수도개량사업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지내리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L=2.4km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웅북리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중웅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소규모수도시설개량사업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웅북리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L=1.6km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149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14282" y="1000108"/>
          <a:ext cx="8643998" cy="4125600"/>
        </p:xfrm>
        <a:graphic>
          <a:graphicData uri="http://schemas.openxmlformats.org/drawingml/2006/table">
            <a:tbl>
              <a:tblPr/>
              <a:tblGrid>
                <a:gridCol w="1857388"/>
                <a:gridCol w="1714512"/>
                <a:gridCol w="1857388"/>
                <a:gridCol w="1071570"/>
                <a:gridCol w="1500198"/>
                <a:gridCol w="642942"/>
              </a:tblGrid>
              <a:tr h="393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위 치 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370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작점리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작동본동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소규모수도시설개량사업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작점리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L=1.5km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90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지촌리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내공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낙후지역먹는물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수질개선사업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지촌리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L=1.7km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161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10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당곡리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신기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낙후지역먹는물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수질개선사업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당곡리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L=0.4km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율리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전주동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낙후지역먹는물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수질개선사업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율리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L=0.6km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56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9388" y="500063"/>
            <a:ext cx="8750330" cy="1500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우리집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수돗물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안심확인제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운영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신문 및 홈페이지 게재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74778</TotalTime>
  <Words>384</Words>
  <Application>Microsoft Office PowerPoint</Application>
  <PresentationFormat>화면 슬라이드 쇼(4:3)</PresentationFormat>
  <Paragraphs>130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11474</cp:revision>
  <dcterms:modified xsi:type="dcterms:W3CDTF">2018-07-23T06:29:20Z</dcterms:modified>
</cp:coreProperties>
</file>