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47" r:id="rId2"/>
    <p:sldId id="685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213" autoAdjust="0"/>
  </p:normalViewPr>
  <p:slideViewPr>
    <p:cSldViewPr>
      <p:cViewPr varScale="1">
        <p:scale>
          <a:sx n="89" d="100"/>
          <a:sy n="89" d="100"/>
        </p:scale>
        <p:origin x="-102" y="-17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29" y="4715192"/>
            <a:ext cx="5434018" cy="4466274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" y="4547498"/>
            <a:ext cx="9144000" cy="181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이동식 수질측정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계측기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구매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잔류염소계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탁도계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22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납품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존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계측기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고장 등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비상상황시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수질측정 신뢰도 향상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spect="1" noChangeArrowheads="1"/>
          </p:cNvSpPr>
          <p:nvPr/>
        </p:nvSpPr>
        <p:spPr bwMode="auto">
          <a:xfrm>
            <a:off x="0" y="2643182"/>
            <a:ext cx="9358346" cy="1812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소규모수도시설 물탱크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관내 소규모수도시설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176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작업착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spect="1" noChangeArrowheads="1"/>
          </p:cNvSpPr>
          <p:nvPr/>
        </p:nvSpPr>
        <p:spPr bwMode="auto">
          <a:xfrm>
            <a:off x="0" y="770404"/>
            <a:ext cx="935834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확장사업 추진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우매리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백화교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반야사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입구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291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급</a:t>
            </a:r>
            <a:r>
              <a:rPr lang="en-US" altLang="ko-KR" dirty="0" smtClean="0"/>
              <a:t>‧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배수관로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L=2.2km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공사착공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150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97163</TotalTime>
  <Words>79</Words>
  <Application>Microsoft Office PowerPoint</Application>
  <PresentationFormat>화면 슬라이드 쇼(4:3)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15541</cp:revision>
  <cp:lastPrinted>2020-04-29T08:24:10Z</cp:lastPrinted>
  <dcterms:modified xsi:type="dcterms:W3CDTF">2020-05-14T01:11:41Z</dcterms:modified>
</cp:coreProperties>
</file>