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7A6E5-A1B3-4903-BAD0-7BB0ABFC0B39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E1B8F-D005-4BA2-A95C-DCB23A9B54A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85725" y="8688336"/>
            <a:ext cx="2972280" cy="45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881" y="4343436"/>
            <a:ext cx="5482241" cy="4114143"/>
          </a:xfrm>
          <a:noFill/>
          <a:ln/>
        </p:spPr>
        <p:txBody>
          <a:bodyPr lIns="90705" tIns="45339" rIns="90705" bIns="45339"/>
          <a:lstStyle/>
          <a:p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39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1741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1910" indent="-28535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140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59796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452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1080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6763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419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075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/>
            <a:fld id="{851F1044-E2F4-49DD-83F9-CB80C75BEDC2}" type="slidenum">
              <a:rPr lang="en-US" altLang="ko-KR" smtClean="0">
                <a:latin typeface="Times New Roman" pitchFamily="18" charset="0"/>
                <a:ea typeface="굴림" pitchFamily="50" charset="-127"/>
              </a:rPr>
              <a:pPr eaLnBrk="1" hangingPunct="1"/>
              <a:t>2</a:t>
            </a:fld>
            <a:endParaRPr lang="en-US" altLang="ko-KR" smtClean="0">
              <a:latin typeface="Times New Roman" pitchFamily="18" charset="0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7429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409FA-D81B-41ED-8F8B-13C9E62F41B9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99E7-1BE2-4998-B945-971E89397F4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409FA-D81B-41ED-8F8B-13C9E62F41B9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99E7-1BE2-4998-B945-971E89397F4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409FA-D81B-41ED-8F8B-13C9E62F41B9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99E7-1BE2-4998-B945-971E89397F4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409FA-D81B-41ED-8F8B-13C9E62F41B9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99E7-1BE2-4998-B945-971E89397F4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409FA-D81B-41ED-8F8B-13C9E62F41B9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99E7-1BE2-4998-B945-971E89397F4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409FA-D81B-41ED-8F8B-13C9E62F41B9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99E7-1BE2-4998-B945-971E89397F4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409FA-D81B-41ED-8F8B-13C9E62F41B9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99E7-1BE2-4998-B945-971E89397F4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409FA-D81B-41ED-8F8B-13C9E62F41B9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99E7-1BE2-4998-B945-971E89397F4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409FA-D81B-41ED-8F8B-13C9E62F41B9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99E7-1BE2-4998-B945-971E89397F4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409FA-D81B-41ED-8F8B-13C9E62F41B9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99E7-1BE2-4998-B945-971E89397F4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409FA-D81B-41ED-8F8B-13C9E62F41B9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99E7-1BE2-4998-B945-971E89397F4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409FA-D81B-41ED-8F8B-13C9E62F41B9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599E7-1BE2-4998-B945-971E89397F4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899592" y="2082798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 수 도 사 업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71470" y="4699494"/>
            <a:ext cx="9144000" cy="1729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유량계 시설 유지관리사업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80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영동정수장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시스템 점검 및 시설물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유지보수</a:t>
            </a:r>
            <a:endParaRPr lang="ko-KR" altLang="en-US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ko-KR" altLang="en-US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460800"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spect="1" noChangeArrowheads="1"/>
          </p:cNvSpPr>
          <p:nvPr/>
        </p:nvSpPr>
        <p:spPr bwMode="auto">
          <a:xfrm>
            <a:off x="-71438" y="328591"/>
            <a:ext cx="9358346" cy="18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 공급사업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우매ㆍ완정리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1,310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배ㆍ급수관로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(L=10.3km),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가압장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공사 준공</a:t>
            </a:r>
            <a:endParaRPr lang="en-US" altLang="ko-KR" sz="2400" b="1" kern="0" dirty="0" smtClean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spect="1" noChangeArrowheads="1"/>
          </p:cNvSpPr>
          <p:nvPr/>
        </p:nvSpPr>
        <p:spPr bwMode="auto">
          <a:xfrm>
            <a:off x="-71470" y="2214554"/>
            <a:ext cx="9358346" cy="2152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상수도 관망 일반기술 진단사업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관내 매설 관망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/ 200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상수관로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(L=700km)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용역설계 및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집행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200" b="1" kern="0" spc="-150" dirty="0" smtClean="0">
                <a:latin typeface="HY헤드라인M" pitchFamily="18" charset="-127"/>
                <a:ea typeface="HY헤드라인M" pitchFamily="18" charset="-127"/>
              </a:rPr>
              <a:t>※ (</a:t>
            </a:r>
            <a:r>
              <a:rPr lang="ko-KR" altLang="en-US" sz="2200" b="1" kern="0" spc="-150" dirty="0" smtClean="0">
                <a:latin typeface="HY헤드라인M" pitchFamily="18" charset="-127"/>
                <a:ea typeface="HY헤드라인M" pitchFamily="18" charset="-127"/>
              </a:rPr>
              <a:t>추진근거</a:t>
            </a:r>
            <a:r>
              <a:rPr lang="en-US" altLang="ko-KR" sz="2200" b="1" kern="0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200" b="1" kern="0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200" b="1" kern="0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200" b="1" kern="0" spc="-150" dirty="0" err="1" smtClean="0">
                <a:latin typeface="HY헤드라인M" pitchFamily="18" charset="-127"/>
                <a:ea typeface="HY헤드라인M" pitchFamily="18" charset="-127"/>
              </a:rPr>
              <a:t>수도법</a:t>
            </a:r>
            <a:r>
              <a:rPr lang="ko-KR" altLang="en-US" sz="2200" b="1" kern="0" spc="-150" dirty="0" smtClean="0">
                <a:latin typeface="HY헤드라인M" pitchFamily="18" charset="-127"/>
                <a:ea typeface="HY헤드라인M" pitchFamily="18" charset="-127"/>
              </a:rPr>
              <a:t>  제</a:t>
            </a:r>
            <a:r>
              <a:rPr lang="en-US" altLang="ko-KR" sz="2200" b="1" kern="0" spc="-150" dirty="0" smtClean="0">
                <a:latin typeface="HY헤드라인M" pitchFamily="18" charset="-127"/>
                <a:ea typeface="HY헤드라인M" pitchFamily="18" charset="-127"/>
              </a:rPr>
              <a:t>74</a:t>
            </a:r>
            <a:r>
              <a:rPr lang="ko-KR" altLang="en-US" sz="2200" b="1" kern="0" spc="-150" dirty="0" smtClean="0">
                <a:latin typeface="HY헤드라인M" pitchFamily="18" charset="-127"/>
                <a:ea typeface="HY헤드라인M" pitchFamily="18" charset="-127"/>
              </a:rPr>
              <a:t>조</a:t>
            </a:r>
            <a:r>
              <a:rPr lang="en-US" altLang="ko-KR" sz="2200" b="1" kern="0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200" b="1" kern="0" spc="-150" dirty="0" smtClean="0">
                <a:latin typeface="HY헤드라인M" pitchFamily="18" charset="-127"/>
                <a:ea typeface="HY헤드라인M" pitchFamily="18" charset="-127"/>
              </a:rPr>
              <a:t>수도시설 점검</a:t>
            </a:r>
            <a:r>
              <a:rPr lang="en-US" altLang="ko-KR" sz="2200" b="1" kern="0" spc="-15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200" b="1" kern="0" spc="-150" dirty="0" smtClean="0">
                <a:latin typeface="HY헤드라인M" pitchFamily="18" charset="-127"/>
                <a:ea typeface="HY헤드라인M" pitchFamily="18" charset="-127"/>
              </a:rPr>
              <a:t>진단</a:t>
            </a:r>
            <a:r>
              <a:rPr lang="en-US" altLang="ko-KR" sz="2200" b="1" kern="0" spc="-150" dirty="0" smtClean="0">
                <a:latin typeface="HY헤드라인M" pitchFamily="18" charset="-127"/>
                <a:ea typeface="HY헤드라인M" pitchFamily="18" charset="-127"/>
              </a:rPr>
              <a:t>,  5</a:t>
            </a:r>
            <a:r>
              <a:rPr lang="ko-KR" altLang="en-US" sz="2200" b="1" kern="0" spc="-150" dirty="0" err="1" smtClean="0">
                <a:latin typeface="HY헤드라인M" pitchFamily="18" charset="-127"/>
                <a:ea typeface="HY헤드라인M" pitchFamily="18" charset="-127"/>
              </a:rPr>
              <a:t>년주기</a:t>
            </a:r>
            <a:r>
              <a:rPr lang="en-US" altLang="ko-KR" sz="2200" b="1" kern="0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200" b="1" kern="0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117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</Words>
  <Application>Microsoft Office PowerPoint</Application>
  <PresentationFormat>화면 슬라이드 쇼(4:3)</PresentationFormat>
  <Paragraphs>14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</cp:revision>
  <dcterms:created xsi:type="dcterms:W3CDTF">2020-03-12T00:31:01Z</dcterms:created>
  <dcterms:modified xsi:type="dcterms:W3CDTF">2020-03-12T00:31:46Z</dcterms:modified>
</cp:coreProperties>
</file>