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8"/>
  </p:notesMasterIdLst>
  <p:handoutMasterIdLst>
    <p:handoutMasterId r:id="rId9"/>
  </p:handoutMasterIdLst>
  <p:sldIdLst>
    <p:sldId id="5819" r:id="rId2"/>
    <p:sldId id="5824" r:id="rId3"/>
    <p:sldId id="5823" r:id="rId4"/>
    <p:sldId id="5821" r:id="rId5"/>
    <p:sldId id="5822" r:id="rId6"/>
    <p:sldId id="5825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237" autoAdjust="0"/>
    <p:restoredTop sz="99633" autoAdjust="0"/>
  </p:normalViewPr>
  <p:slideViewPr>
    <p:cSldViewPr>
      <p:cViewPr>
        <p:scale>
          <a:sx n="96" d="100"/>
          <a:sy n="96" d="100"/>
        </p:scale>
        <p:origin x="-72" y="-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2016-11-14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2016-11-14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2016-11-14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2016-11-14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2016-11-14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2016-11-14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2016-11-14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2016-11-14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2016-11-14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2016-11-14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2016-11-14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선진지견학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6715140" y="115888"/>
          <a:ext cx="2177564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7564"/>
              </a:tblGrid>
              <a:tr h="4327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상수도사업소</a:t>
                      </a:r>
                      <a:endParaRPr lang="ko-KR" altLang="en-US" sz="2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0" y="3357562"/>
            <a:ext cx="871537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85750" y="214290"/>
            <a:ext cx="885825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수질 검사 실시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11. 1. ~ 11. 30.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충청북도 보건환경연구원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 기관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정수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주간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수도꼭지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원수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대장균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월간 검사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3714752"/>
            <a:ext cx="8786812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배수지 및 침전지 청소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4. ~ 12. 11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총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17,625㎡)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28,000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 내 배수지 및 침전지 청소 실시</a:t>
            </a: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3643313"/>
            <a:ext cx="871537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282" y="785794"/>
            <a:ext cx="8715375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정수장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배출수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오염도검사 의뢰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11. 14. ~ 11. 25. 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궁촌정수장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㈜한국산업공해연구소 의뢰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BOD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항목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85720" y="3571876"/>
            <a:ext cx="871537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 보호구역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11. 1. ~ 11. 30.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기호리 일원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CCTV 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30,000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2286000"/>
            <a:ext cx="87153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14290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신설 급수공사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국촌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입석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33)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 및 공사집행</a:t>
            </a:r>
            <a:endParaRPr kumimoji="0" lang="ko-KR" altLang="en-US" sz="2000" b="1" spc="-10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7158" y="3429000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소규모 수도시설 물탱크 청소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일원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소규모 수도시설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kumimoji="0"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물 탱크 청소</a:t>
            </a:r>
            <a:endParaRPr kumimoji="0" lang="ko-KR" altLang="en-US" sz="2000" b="1" spc="-1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404813"/>
            <a:ext cx="8964612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▣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공무원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 전입실적  보고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550" b="1" kern="0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전입실적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(2016.10.31. </a:t>
            </a:r>
            <a:r>
              <a:rPr lang="ko-KR" altLang="en-US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b="1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                               (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단위 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1400" kern="0" spc="-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kern="0" spc="-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향후 추진대책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주소 전입 예정자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전입예정자  지속적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 및 연락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등을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통해 인구증가 목표 달성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971550" y="2276475"/>
          <a:ext cx="7128790" cy="795357"/>
        </p:xfrm>
        <a:graphic>
          <a:graphicData uri="http://schemas.openxmlformats.org/drawingml/2006/table">
            <a:tbl>
              <a:tblPr firstRow="1" bandRow="1"/>
              <a:tblGrid>
                <a:gridCol w="1937923"/>
                <a:gridCol w="1758699"/>
                <a:gridCol w="1847902"/>
                <a:gridCol w="1584266"/>
              </a:tblGrid>
              <a:tr h="30649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현원 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전입인원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추진율</a:t>
                      </a:r>
                      <a:r>
                        <a:rPr lang="en-US" altLang="ko-KR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6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16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600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19</a:t>
                      </a: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47.36</a:t>
                      </a:r>
                      <a:endParaRPr lang="ko-KR" altLang="en-US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30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74477</TotalTime>
  <Words>294</Words>
  <Application>Microsoft Office PowerPoint</Application>
  <PresentationFormat>화면 슬라이드 쇼(4:3)</PresentationFormat>
  <Paragraphs>57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11425</cp:revision>
  <dcterms:modified xsi:type="dcterms:W3CDTF">2016-11-14T11:13:39Z</dcterms:modified>
</cp:coreProperties>
</file>