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9302" r:id="rId1"/>
  </p:sldMasterIdLst>
  <p:notesMasterIdLst>
    <p:notesMasterId r:id="rId8"/>
  </p:notesMasterIdLst>
  <p:handoutMasterIdLst>
    <p:handoutMasterId r:id="rId9"/>
  </p:handoutMasterIdLst>
  <p:sldIdLst>
    <p:sldId id="5819" r:id="rId2"/>
    <p:sldId id="5821" r:id="rId3"/>
    <p:sldId id="5823" r:id="rId4"/>
    <p:sldId id="5822" r:id="rId5"/>
    <p:sldId id="5816" r:id="rId6"/>
    <p:sldId id="5824" r:id="rId7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B036"/>
    <a:srgbClr val="05AB0D"/>
    <a:srgbClr val="0000FF"/>
    <a:srgbClr val="FFFF00"/>
    <a:srgbClr val="0000CC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9633" autoAdjust="0"/>
  </p:normalViewPr>
  <p:slideViewPr>
    <p:cSldViewPr>
      <p:cViewPr>
        <p:scale>
          <a:sx n="96" d="100"/>
          <a:sy n="96" d="100"/>
        </p:scale>
        <p:origin x="-504" y="-342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8CDCD98D-A6AC-4FAD-A62F-E27C1B289E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BAEE665A-FEE3-4E9C-8843-9692618D60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 pitchFamily="2" charset="2"/>
              <a:buNone/>
            </a:pPr>
            <a:fld id="{CE2DD4AB-A9C3-4498-BDDD-269677352947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 pitchFamily="2" charset="2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785" y="4721225"/>
            <a:ext cx="544163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326E-FAD4-4033-80A7-0AC905CABB45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3E9B-FFD4-4A9C-988E-96B4C0F79C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0952-6FA4-4B8A-888D-D0D9C4A433DF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D2F0-2AC1-4174-80F8-699743AD20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348F-DDF2-4A01-9F60-8C791F75480E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7BDB-A6DA-4FD7-BD51-79993A8EE2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2C51-A86D-4022-BA86-346C4DD0BD58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EEC0-38AB-478B-A20F-4C76D8C9FD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F6BF-665F-43E1-8B44-30396FDD6E7E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63C8-2520-46C5-860B-20BD2C07BC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3006-35D4-4ACB-B7AD-508991DF4C4E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39D8-B6B9-4760-9B0A-89AEECE17D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03BF-BD9E-4A72-93F5-49C6EB721959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952C-B8AC-4EDC-811A-27883F21E4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D772-661C-4821-92CC-ADD0A9A5296C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CF57-C6A7-44B9-B49A-91D2CF107C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4D57-049D-423A-A448-C6179DAD0FB4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FE48-7882-4855-8507-DB6EB74E4D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EB05-E0A2-437B-96BD-623746F4EA0E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1E16-F542-4BFA-ACAB-786B43CD73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82AB-8450-457F-B250-DEA66F690884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6CB3-0002-4BB7-A7D0-F6CDEF82F8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2F19510-6FFA-4AEC-BFB4-A55CF4FC2E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2244" r:id="rId1"/>
    <p:sldLayoutId id="2147592245" r:id="rId2"/>
    <p:sldLayoutId id="2147592246" r:id="rId3"/>
    <p:sldLayoutId id="2147592247" r:id="rId4"/>
    <p:sldLayoutId id="2147592248" r:id="rId5"/>
    <p:sldLayoutId id="2147592249" r:id="rId6"/>
    <p:sldLayoutId id="2147592250" r:id="rId7"/>
    <p:sldLayoutId id="2147592251" r:id="rId8"/>
    <p:sldLayoutId id="2147592252" r:id="rId9"/>
    <p:sldLayoutId id="2147592253" r:id="rId10"/>
    <p:sldLayoutId id="214759225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-214338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상수도사업소</a:t>
            </a:r>
          </a:p>
        </p:txBody>
      </p:sp>
      <p:pic>
        <p:nvPicPr>
          <p:cNvPr id="5" name="그림 4" descr="1524700914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-214338"/>
            <a:ext cx="9358346" cy="7429552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4924" y="44450"/>
          <a:ext cx="3822695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695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상수도사업소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000500"/>
            <a:ext cx="8858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i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42875" y="0"/>
            <a:ext cx="9001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>
              <a:solidFill>
                <a:srgbClr val="FFFFFF"/>
              </a:solidFill>
              <a:latin typeface="굴림" charset="-127"/>
              <a:ea typeface="굴림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42875" y="3429000"/>
            <a:ext cx="9001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>
              <a:solidFill>
                <a:srgbClr val="FFFFFF"/>
              </a:solidFill>
              <a:latin typeface="굴림" charset="-127"/>
              <a:ea typeface="굴림" charset="-127"/>
              <a:sym typeface="Symbol" pitchFamily="18" charset="2"/>
            </a:endParaRPr>
          </a:p>
          <a:p>
            <a:pPr marL="914400" lvl="1" indent="-457200"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ko-KR" altLang="en-US" sz="2400" b="1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3286125"/>
            <a:ext cx="8715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88201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714750"/>
            <a:ext cx="88201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760812"/>
            <a:ext cx="8786813" cy="288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6 -2.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상수원보호구역 수목제거 추진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2018. 05.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06.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 업 량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수목제거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식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면적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1,065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㎢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 업 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57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계획수립 및 계약</a:t>
            </a:r>
            <a:endParaRPr lang="en-US" altLang="ko-KR" sz="2400" b="1" kern="0" dirty="0">
              <a:latin typeface="HY견고딕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2" y="500042"/>
            <a:ext cx="8786813" cy="288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 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상수원보호구역 안내판 설치 공사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2018. 05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06.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 업 량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안내판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대형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10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 업 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계획수립 및 계약</a:t>
            </a:r>
            <a:endParaRPr lang="en-US" altLang="ko-KR" sz="2400" b="1" kern="0" dirty="0">
              <a:latin typeface="HY견고딕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75" y="3286125"/>
            <a:ext cx="8715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60350"/>
            <a:ext cx="8786813" cy="288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6 -3.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영동취수장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기계실 방수공사 및 도색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2018. 05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08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05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25.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 업 량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방수공사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170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㎡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도색 공사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146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㎡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 업 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방수공사 추진으로 안전사고 미연 방지</a:t>
            </a:r>
            <a:endParaRPr lang="en-US" altLang="ko-KR" sz="2400" b="1" kern="0" dirty="0">
              <a:latin typeface="HY견고딕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388" y="3429000"/>
            <a:ext cx="87153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7463" y="3357563"/>
            <a:ext cx="8820151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6-4.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수돗물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안심확인제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2018. 05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01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06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30.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읍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면 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분기 지방상수도 수돗물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안심확인제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표본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             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수질검사 실시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000500"/>
            <a:ext cx="8858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i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42875" y="0"/>
            <a:ext cx="9001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>
              <a:solidFill>
                <a:srgbClr val="FFFFFF"/>
              </a:solidFill>
              <a:latin typeface="굴림" charset="-127"/>
              <a:ea typeface="굴림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42875" y="3429000"/>
            <a:ext cx="9001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>
              <a:solidFill>
                <a:srgbClr val="FFFFFF"/>
              </a:solidFill>
              <a:latin typeface="굴림" charset="-127"/>
              <a:ea typeface="굴림" charset="-127"/>
              <a:sym typeface="Symbol" pitchFamily="18" charset="2"/>
            </a:endParaRPr>
          </a:p>
          <a:p>
            <a:pPr marL="914400" lvl="1" indent="-457200"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ko-KR" altLang="en-US" sz="2400" b="1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3286125"/>
            <a:ext cx="8715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88201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714750"/>
            <a:ext cx="88201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2875" y="142875"/>
            <a:ext cx="88582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6-5.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영동취수장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집수매거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설계용역 집행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2018. 04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24.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07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27.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위  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치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심천면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금정리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204-3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번지 일원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업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량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집수매거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(612M)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식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업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45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집수매거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정비 및 증설 실시설계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용역 착수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3286125"/>
            <a:ext cx="8929687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4"/>
          <p:cNvSpPr>
            <a:spLocks noChangeArrowheads="1"/>
          </p:cNvSpPr>
          <p:nvPr/>
        </p:nvSpPr>
        <p:spPr bwMode="auto">
          <a:xfrm>
            <a:off x="285720" y="214290"/>
            <a:ext cx="3810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6-6.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상수도 공사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추진 </a:t>
            </a:r>
          </a:p>
        </p:txBody>
      </p:sp>
      <p:graphicFrame>
        <p:nvGraphicFramePr>
          <p:cNvPr id="4" name="Group 267"/>
          <p:cNvGraphicFramePr>
            <a:graphicFrameLocks noGrp="1"/>
          </p:cNvGraphicFramePr>
          <p:nvPr/>
        </p:nvGraphicFramePr>
        <p:xfrm>
          <a:off x="214282" y="1000108"/>
          <a:ext cx="8643998" cy="5497666"/>
        </p:xfrm>
        <a:graphic>
          <a:graphicData uri="http://schemas.openxmlformats.org/drawingml/2006/table">
            <a:tbl>
              <a:tblPr/>
              <a:tblGrid>
                <a:gridCol w="1857388"/>
                <a:gridCol w="1714512"/>
                <a:gridCol w="1857388"/>
                <a:gridCol w="1071570"/>
                <a:gridCol w="1500198"/>
                <a:gridCol w="642942"/>
              </a:tblGrid>
              <a:tr h="393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  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위 치   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사업량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       용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  고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7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건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`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1,086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937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지방상수도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확장사업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배수지신설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영동읍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설계리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배수지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식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(300ton)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639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90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양강면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원당리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유수율제고사업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양강면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원당리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L=2.7km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158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10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지방상수도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노후관교체공사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송호리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양산면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송호리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L=2.2km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161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0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상촌면 하도대리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소규모수도시설개량사업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(2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차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상촌면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하도대리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L=0.8km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68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10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학산면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지내리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모리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마을상수도개량사업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학산면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지내리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모리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L=2.4km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60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15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상수도 체납요금 납부 안내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74831</TotalTime>
  <Words>347</Words>
  <Application>Microsoft Office PowerPoint</Application>
  <PresentationFormat>화면 슬라이드 쇼(4:3)</PresentationFormat>
  <Paragraphs>101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11475</cp:revision>
  <dcterms:modified xsi:type="dcterms:W3CDTF">2018-04-26T01:07:41Z</dcterms:modified>
</cp:coreProperties>
</file>