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302" r:id="rId1"/>
  </p:sldMasterIdLst>
  <p:notesMasterIdLst>
    <p:notesMasterId r:id="rId5"/>
  </p:notesMasterIdLst>
  <p:handoutMasterIdLst>
    <p:handoutMasterId r:id="rId6"/>
  </p:handoutMasterIdLst>
  <p:sldIdLst>
    <p:sldId id="5819" r:id="rId2"/>
    <p:sldId id="5820" r:id="rId3"/>
    <p:sldId id="5823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5AB0D"/>
    <a:srgbClr val="0000FF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8CDCD98D-A6AC-4FAD-A62F-E27C1B289E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AEE665A-FEE3-4E9C-8843-9692618D60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326E-FAD4-4033-80A7-0AC905CABB45}" type="datetimeFigureOut">
              <a:rPr lang="ko-KR" altLang="en-US"/>
              <a:pPr>
                <a:defRPr/>
              </a:pPr>
              <a:t>2016-08-31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D3E9B-FFD4-4A9C-988E-96B4C0F79C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90952-6FA4-4B8A-888D-D0D9C4A433DF}" type="datetimeFigureOut">
              <a:rPr lang="ko-KR" altLang="en-US"/>
              <a:pPr>
                <a:defRPr/>
              </a:pPr>
              <a:t>2016-08-31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D2F0-2AC1-4174-80F8-699743AD20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348F-DDF2-4A01-9F60-8C791F75480E}" type="datetimeFigureOut">
              <a:rPr lang="ko-KR" altLang="en-US"/>
              <a:pPr>
                <a:defRPr/>
              </a:pPr>
              <a:t>2016-08-31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7BDB-A6DA-4FD7-BD51-79993A8EE2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2C51-A86D-4022-BA86-346C4DD0BD58}" type="datetimeFigureOut">
              <a:rPr lang="ko-KR" altLang="en-US"/>
              <a:pPr>
                <a:defRPr/>
              </a:pPr>
              <a:t>2016-08-31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FEEC0-38AB-478B-A20F-4C76D8C9F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5F6BF-665F-43E1-8B44-30396FDD6E7E}" type="datetimeFigureOut">
              <a:rPr lang="ko-KR" altLang="en-US"/>
              <a:pPr>
                <a:defRPr/>
              </a:pPr>
              <a:t>2016-08-31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63C8-2520-46C5-860B-20BD2C07BC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3006-35D4-4ACB-B7AD-508991DF4C4E}" type="datetimeFigureOut">
              <a:rPr lang="ko-KR" altLang="en-US"/>
              <a:pPr>
                <a:defRPr/>
              </a:pPr>
              <a:t>2016-08-31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139D8-B6B9-4760-9B0A-89AEECE17D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403BF-BD9E-4A72-93F5-49C6EB721959}" type="datetimeFigureOut">
              <a:rPr lang="ko-KR" altLang="en-US"/>
              <a:pPr>
                <a:defRPr/>
              </a:pPr>
              <a:t>2016-08-31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E952C-B8AC-4EDC-811A-27883F21E4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9D772-661C-4821-92CC-ADD0A9A5296C}" type="datetimeFigureOut">
              <a:rPr lang="ko-KR" altLang="en-US"/>
              <a:pPr>
                <a:defRPr/>
              </a:pPr>
              <a:t>2016-08-31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BCF57-C6A7-44B9-B49A-91D2CF107C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B4D57-049D-423A-A448-C6179DAD0FB4}" type="datetimeFigureOut">
              <a:rPr lang="ko-KR" altLang="en-US"/>
              <a:pPr>
                <a:defRPr/>
              </a:pPr>
              <a:t>2016-08-31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7FE48-7882-4855-8507-DB6EB74E4D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EB05-E0A2-437B-96BD-623746F4EA0E}" type="datetimeFigureOut">
              <a:rPr lang="ko-KR" altLang="en-US"/>
              <a:pPr>
                <a:defRPr/>
              </a:pPr>
              <a:t>2016-08-31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1E16-F542-4BFA-ACAB-786B43CD73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282AB-8450-457F-B250-DEA66F690884}" type="datetimeFigureOut">
              <a:rPr lang="ko-KR" altLang="en-US"/>
              <a:pPr>
                <a:defRPr/>
              </a:pPr>
              <a:t>2016-08-31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6CB3-0002-4BB7-A7D0-F6CDEF82F8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2F19510-6FFA-4AEC-BFB4-A55CF4FC2E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2244" r:id="rId1"/>
    <p:sldLayoutId id="2147592245" r:id="rId2"/>
    <p:sldLayoutId id="2147592246" r:id="rId3"/>
    <p:sldLayoutId id="2147592247" r:id="rId4"/>
    <p:sldLayoutId id="2147592248" r:id="rId5"/>
    <p:sldLayoutId id="2147592249" r:id="rId6"/>
    <p:sldLayoutId id="2147592250" r:id="rId7"/>
    <p:sldLayoutId id="2147592251" r:id="rId8"/>
    <p:sldLayoutId id="2147592252" r:id="rId9"/>
    <p:sldLayoutId id="2147592253" r:id="rId10"/>
    <p:sldLayoutId id="2147592254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2285992"/>
            <a:ext cx="8678862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유지관리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신항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사  업 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감압변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142852"/>
            <a:ext cx="8643937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상수원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보호구역 내 정화 활동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9.  6(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10:00 ~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14:00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총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공무원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13,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민간인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5)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참여단체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한국 수난안전협회 영동군지구대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어망 수거 등 청결 활동 추진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4500570"/>
            <a:ext cx="853601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소규모수도시설 수질검사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대상시설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소규모 수도시설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180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검사항목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질산성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질소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항목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57166"/>
            <a:ext cx="87153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원수 바이러스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수질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검사 실시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9. 5. ~ 9. 9. 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영동정수장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원수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검사기관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DK </a:t>
            </a:r>
            <a:r>
              <a:rPr lang="en-US" altLang="ko-KR" sz="2400" b="1" dirty="0" err="1">
                <a:latin typeface="HY헤드라인M" pitchFamily="18" charset="-127"/>
                <a:ea typeface="HY헤드라인M" pitchFamily="18" charset="-127"/>
              </a:rPr>
              <a:t>EcoV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환경미생물연구소 검사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7" name="Group 267"/>
          <p:cNvGraphicFramePr>
            <a:graphicFrameLocks noGrp="1"/>
          </p:cNvGraphicFramePr>
          <p:nvPr/>
        </p:nvGraphicFramePr>
        <p:xfrm>
          <a:off x="214282" y="2857496"/>
          <a:ext cx="8786874" cy="3504307"/>
        </p:xfrm>
        <a:graphic>
          <a:graphicData uri="http://schemas.openxmlformats.org/drawingml/2006/table">
            <a:tbl>
              <a:tblPr/>
              <a:tblGrid>
                <a:gridCol w="1591323"/>
                <a:gridCol w="2531651"/>
                <a:gridCol w="1084993"/>
                <a:gridCol w="1157326"/>
                <a:gridCol w="1915283"/>
                <a:gridCol w="506298"/>
              </a:tblGrid>
              <a:tr h="6527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   업   명 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81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4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`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1,769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832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농어촌</a:t>
                      </a:r>
                      <a:endParaRPr kumimoji="1" lang="en-US" altLang="ko-KR" sz="1600" b="0" i="0" u="none" strike="noStrike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생활용수</a:t>
                      </a:r>
                      <a:endParaRPr kumimoji="1" lang="en-US" altLang="ko-KR" sz="1600" b="0" i="0" u="none" strike="noStrike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개발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용화 농어촌생활용수개발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식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1,429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배수지 설치공사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526557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낙후지역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err="1" smtClean="0">
                          <a:latin typeface="HY견고딕" pitchFamily="18" charset="-127"/>
                          <a:ea typeface="HY견고딕" pitchFamily="18" charset="-127"/>
                        </a:rPr>
                        <a:t>먹는물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수질개선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영동읍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당곡리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삼봉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0.7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견고딕" pitchFamily="18" charset="-127"/>
                          <a:ea typeface="HY견고딕" pitchFamily="18" charset="-127"/>
                        </a:rPr>
                        <a:t>취수보</a:t>
                      </a:r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 설치공사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54058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신안리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상신안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600" dirty="0" smtClean="0">
                          <a:latin typeface="HY견고딕" pitchFamily="18" charset="-127"/>
                          <a:ea typeface="HY견고딕" pitchFamily="18" charset="-127"/>
                        </a:rPr>
                        <a:t>1.5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1600" dirty="0" smtClean="0">
                          <a:latin typeface="HY견고딕" pitchFamily="18" charset="-127"/>
                          <a:ea typeface="HY견고딕" pitchFamily="18" charset="-127"/>
                        </a:rPr>
                        <a:t> 160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견고딕" pitchFamily="18" charset="-127"/>
                          <a:ea typeface="HY견고딕" pitchFamily="18" charset="-127"/>
                        </a:rPr>
                        <a:t>관로공사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8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학산면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황산리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죽촌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600" dirty="0" smtClean="0">
                          <a:latin typeface="HY견고딕" pitchFamily="18" charset="-127"/>
                          <a:ea typeface="HY견고딕" pitchFamily="18" charset="-127"/>
                        </a:rPr>
                        <a:t>1.0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1600" dirty="0" smtClean="0">
                          <a:latin typeface="HY견고딕" pitchFamily="18" charset="-127"/>
                          <a:ea typeface="HY견고딕" pitchFamily="18" charset="-127"/>
                        </a:rPr>
                        <a:t> 80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견고딕" pitchFamily="18" charset="-127"/>
                          <a:ea typeface="HY견고딕" pitchFamily="18" charset="-127"/>
                        </a:rPr>
                        <a:t>관로공사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</a:tbl>
          </a:graphicData>
        </a:graphic>
      </p:graphicFrame>
      <p:sp>
        <p:nvSpPr>
          <p:cNvPr id="8" name="직사각형 4"/>
          <p:cNvSpPr>
            <a:spLocks noChangeArrowheads="1"/>
          </p:cNvSpPr>
          <p:nvPr/>
        </p:nvSpPr>
        <p:spPr bwMode="auto">
          <a:xfrm>
            <a:off x="214282" y="2214554"/>
            <a:ext cx="38106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상수도 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74167</TotalTime>
  <Words>198</Words>
  <Application>Microsoft Office PowerPoint</Application>
  <PresentationFormat>화면 슬라이드 쇼(4:3)</PresentationFormat>
  <Paragraphs>53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11411</cp:revision>
  <dcterms:modified xsi:type="dcterms:W3CDTF">2016-08-31T05:57:21Z</dcterms:modified>
</cp:coreProperties>
</file>