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7" r:id="rId2"/>
    <p:sldId id="258" r:id="rId3"/>
  </p:sldIdLst>
  <p:sldSz cx="9144000" cy="6858000" type="screen4x3"/>
  <p:notesSz cx="6807200" cy="99393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4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2DD0D3-1865-4E91-A1A7-DE593A93B237}" type="datetimeFigureOut">
              <a:rPr lang="ko-KR" altLang="en-US" smtClean="0"/>
              <a:pPr/>
              <a:t>2019-12-19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2E97A6-4952-4057-B614-F56AC7E9D8E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0955C5-BE27-4BA8-BEA4-7F8C9D1418F7}" type="datetimeFigureOut">
              <a:rPr lang="ko-KR" altLang="en-US" smtClean="0"/>
              <a:pPr/>
              <a:t>2019-12-19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1D545F-B6D8-456A-A41E-1E3B4926705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 txBox="1">
            <a:spLocks noGrp="1" noChangeArrowheads="1"/>
          </p:cNvSpPr>
          <p:nvPr/>
        </p:nvSpPr>
        <p:spPr bwMode="auto">
          <a:xfrm>
            <a:off x="3856941" y="9444040"/>
            <a:ext cx="2950263" cy="4952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714" tIns="45344" rIns="90714" bIns="45344" anchor="b"/>
          <a:lstStyle/>
          <a:p>
            <a:pPr algn="r" defTabSz="879741">
              <a:lnSpc>
                <a:spcPct val="150000"/>
              </a:lnSpc>
              <a:buClr>
                <a:srgbClr val="FFFF00"/>
              </a:buClr>
              <a:buSzPct val="60000"/>
            </a:pPr>
            <a:fld id="{CE2DD4AB-A9C3-4498-BDDD-269677352947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ea typeface="굴림" charset="-127"/>
                <a:sym typeface="Symbol" pitchFamily="18" charset="2"/>
              </a:rPr>
              <a:pPr algn="r" defTabSz="879741">
                <a:lnSpc>
                  <a:spcPct val="150000"/>
                </a:lnSpc>
                <a:buClr>
                  <a:srgbClr val="FFFF00"/>
                </a:buClr>
                <a:buSzPct val="60000"/>
              </a:pPr>
              <a:t>1</a:t>
            </a:fld>
            <a:endParaRPr lang="en-US" altLang="ko-KR" sz="1200" b="1" dirty="0">
              <a:solidFill>
                <a:srgbClr val="000000"/>
              </a:solidFill>
              <a:latin typeface="Times New Roman" pitchFamily="18" charset="0"/>
              <a:ea typeface="굴림" charset="-127"/>
              <a:sym typeface="Symbol" pitchFamily="18" charset="2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785" y="4721225"/>
            <a:ext cx="5441632" cy="4471988"/>
          </a:xfrm>
          <a:noFill/>
          <a:ln/>
        </p:spPr>
        <p:txBody>
          <a:bodyPr lIns="90705" tIns="45339" rIns="90705" bIns="45339"/>
          <a:lstStyle/>
          <a:p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  </a:t>
            </a:r>
            <a:r>
              <a:rPr lang="ko-KR" altLang="en-US" sz="1800" dirty="0">
                <a:latin typeface="굴림체" pitchFamily="49" charset="-127"/>
                <a:ea typeface="굴림체" pitchFamily="49" charset="-127"/>
              </a:rPr>
              <a:t>먼저</a:t>
            </a:r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1800" dirty="0">
                <a:latin typeface="굴림체" pitchFamily="49" charset="-127"/>
                <a:ea typeface="굴림체" pitchFamily="49" charset="-127"/>
              </a:rPr>
              <a:t>지금의 옥천입니다</a:t>
            </a:r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. </a:t>
            </a:r>
            <a:endParaRPr lang="en-US" altLang="ko-KR" sz="1800" dirty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 dirty="0" smtClean="0"/>
          </a:p>
        </p:txBody>
      </p:sp>
      <p:sp>
        <p:nvSpPr>
          <p:cNvPr id="17412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8244" eaLnBrk="0" hangingPunct="0"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1pPr>
            <a:lvl2pPr marL="741910" indent="-285350" defTabSz="878244" eaLnBrk="0" hangingPunct="0"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2pPr>
            <a:lvl3pPr marL="1141400" indent="-228280" defTabSz="878244" eaLnBrk="0" hangingPunct="0"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3pPr>
            <a:lvl4pPr marL="1597960" indent="-228280" defTabSz="878244" eaLnBrk="0" hangingPunct="0"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4pPr>
            <a:lvl5pPr marL="2054520" indent="-228280" defTabSz="878244" eaLnBrk="0" hangingPunct="0"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5pPr>
            <a:lvl6pPr marL="2511080" indent="-228280" defTabSz="878244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6pPr>
            <a:lvl7pPr marL="2967639" indent="-228280" defTabSz="878244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7pPr>
            <a:lvl8pPr marL="3424199" indent="-228280" defTabSz="878244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8pPr>
            <a:lvl9pPr marL="3880759" indent="-228280" defTabSz="878244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9pPr>
          </a:lstStyle>
          <a:p>
            <a:pPr eaLnBrk="1" hangingPunct="1"/>
            <a:fld id="{851F1044-E2F4-49DD-83F9-CB80C75BEDC2}" type="slidenum">
              <a:rPr lang="en-US" altLang="ko-KR" smtClean="0">
                <a:latin typeface="Times New Roman" pitchFamily="18" charset="0"/>
                <a:ea typeface="굴림" pitchFamily="50" charset="-127"/>
              </a:rPr>
              <a:pPr eaLnBrk="1" hangingPunct="1"/>
              <a:t>2</a:t>
            </a:fld>
            <a:endParaRPr lang="en-US" altLang="ko-KR" smtClean="0">
              <a:latin typeface="Times New Roman" pitchFamily="18" charset="0"/>
              <a:ea typeface="굴림" pitchFamily="50" charset="-127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D60DC-B7DD-472E-BFE4-63EE5134F340}" type="datetimeFigureOut">
              <a:rPr lang="ko-KR" altLang="en-US" smtClean="0"/>
              <a:pPr/>
              <a:t>2019-12-19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488CC-AB07-4DFA-812D-C77F7CBF062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D60DC-B7DD-472E-BFE4-63EE5134F340}" type="datetimeFigureOut">
              <a:rPr lang="ko-KR" altLang="en-US" smtClean="0"/>
              <a:pPr/>
              <a:t>2019-12-19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488CC-AB07-4DFA-812D-C77F7CBF062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D60DC-B7DD-472E-BFE4-63EE5134F340}" type="datetimeFigureOut">
              <a:rPr lang="ko-KR" altLang="en-US" smtClean="0"/>
              <a:pPr/>
              <a:t>2019-12-19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488CC-AB07-4DFA-812D-C77F7CBF062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D60DC-B7DD-472E-BFE4-63EE5134F340}" type="datetimeFigureOut">
              <a:rPr lang="ko-KR" altLang="en-US" smtClean="0"/>
              <a:pPr/>
              <a:t>2019-12-19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488CC-AB07-4DFA-812D-C77F7CBF062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D60DC-B7DD-472E-BFE4-63EE5134F340}" type="datetimeFigureOut">
              <a:rPr lang="ko-KR" altLang="en-US" smtClean="0"/>
              <a:pPr/>
              <a:t>2019-12-19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488CC-AB07-4DFA-812D-C77F7CBF062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D60DC-B7DD-472E-BFE4-63EE5134F340}" type="datetimeFigureOut">
              <a:rPr lang="ko-KR" altLang="en-US" smtClean="0"/>
              <a:pPr/>
              <a:t>2019-12-19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488CC-AB07-4DFA-812D-C77F7CBF062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D60DC-B7DD-472E-BFE4-63EE5134F340}" type="datetimeFigureOut">
              <a:rPr lang="ko-KR" altLang="en-US" smtClean="0"/>
              <a:pPr/>
              <a:t>2019-12-19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488CC-AB07-4DFA-812D-C77F7CBF062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D60DC-B7DD-472E-BFE4-63EE5134F340}" type="datetimeFigureOut">
              <a:rPr lang="ko-KR" altLang="en-US" smtClean="0"/>
              <a:pPr/>
              <a:t>2019-12-19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488CC-AB07-4DFA-812D-C77F7CBF062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D60DC-B7DD-472E-BFE4-63EE5134F340}" type="datetimeFigureOut">
              <a:rPr lang="ko-KR" altLang="en-US" smtClean="0"/>
              <a:pPr/>
              <a:t>2019-12-19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488CC-AB07-4DFA-812D-C77F7CBF062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D60DC-B7DD-472E-BFE4-63EE5134F340}" type="datetimeFigureOut">
              <a:rPr lang="ko-KR" altLang="en-US" smtClean="0"/>
              <a:pPr/>
              <a:t>2019-12-19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488CC-AB07-4DFA-812D-C77F7CBF062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D60DC-B7DD-472E-BFE4-63EE5134F340}" type="datetimeFigureOut">
              <a:rPr lang="ko-KR" altLang="en-US" smtClean="0"/>
              <a:pPr/>
              <a:t>2019-12-19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488CC-AB07-4DFA-812D-C77F7CBF062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9D60DC-B7DD-472E-BFE4-63EE5134F340}" type="datetimeFigureOut">
              <a:rPr lang="ko-KR" altLang="en-US" smtClean="0"/>
              <a:pPr/>
              <a:t>2019-12-19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7488CC-AB07-4DFA-812D-C77F7CBF062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5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9050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427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899592" y="2082798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상 수 도 사 업 소</a:t>
            </a:r>
            <a:endParaRPr lang="ko-KR" altLang="en-US" sz="6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-71406" y="2428883"/>
            <a:ext cx="9144000" cy="17859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-2.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궁촌정수장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부력식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취수시설 설치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80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취수펌프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및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플로트</a:t>
            </a:r>
            <a:r>
              <a:rPr lang="ko-KR" altLang="en-US" sz="2400" b="1" dirty="0" smtClean="0"/>
              <a:t>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준공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/ 79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80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갈수기 수위변화에 따라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양질의 원수 취수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262800" lvl="1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0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262800" lvl="1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000" b="1" kern="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1" name="Rectangle 3"/>
          <p:cNvSpPr>
            <a:spLocks noChangeAspect="1" noChangeArrowheads="1"/>
          </p:cNvSpPr>
          <p:nvPr/>
        </p:nvSpPr>
        <p:spPr bwMode="auto">
          <a:xfrm>
            <a:off x="-74742" y="357166"/>
            <a:ext cx="9147336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-1.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추풍령면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사부리 지방상수도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노후관교체공사</a:t>
            </a:r>
            <a:endParaRPr lang="en-US" altLang="ko-KR" sz="28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추풍령면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사부리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일원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/ 480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배수관로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교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체</a:t>
            </a:r>
            <a:r>
              <a:rPr lang="en-US" altLang="ko-KR" sz="2000" b="1" kern="0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en-US" altLang="ko-KR" sz="2000" b="1" kern="0" dirty="0" smtClean="0">
                <a:latin typeface="HY헤드라인M" pitchFamily="18" charset="-127"/>
                <a:ea typeface="HY헤드라인M" pitchFamily="18" charset="-127"/>
              </a:rPr>
              <a:t>L=2.4km)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 /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실시설계 용역 착수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2" name="Rectangle 3"/>
          <p:cNvSpPr>
            <a:spLocks noChangeArrowheads="1"/>
          </p:cNvSpPr>
          <p:nvPr/>
        </p:nvSpPr>
        <p:spPr bwMode="auto">
          <a:xfrm>
            <a:off x="-71470" y="4429147"/>
            <a:ext cx="9144000" cy="17859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-3.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상촌면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지방상수도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송수관로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세척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80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궁촌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급수계통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송수관로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9km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구간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4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개소</a:t>
            </a:r>
            <a:r>
              <a:rPr lang="en-US" altLang="ko-KR" sz="2000" b="1" kern="0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000" b="1" kern="0" dirty="0" err="1" smtClean="0">
                <a:latin typeface="HY헤드라인M" pitchFamily="18" charset="-127"/>
                <a:ea typeface="HY헤드라인M" pitchFamily="18" charset="-127"/>
              </a:rPr>
              <a:t>궁촌</a:t>
            </a:r>
            <a:r>
              <a:rPr lang="en-US" altLang="ko-KR" sz="2000" b="1" kern="0" dirty="0" smtClean="0">
                <a:latin typeface="HY헤드라인M" pitchFamily="18" charset="-127"/>
                <a:ea typeface="HY헤드라인M" pitchFamily="18" charset="-127"/>
              </a:rPr>
              <a:t>,</a:t>
            </a:r>
            <a:r>
              <a:rPr lang="ko-KR" altLang="en-US" sz="2000" b="1" kern="0" dirty="0" smtClean="0">
                <a:latin typeface="HY헤드라인M" pitchFamily="18" charset="-127"/>
                <a:ea typeface="HY헤드라인M" pitchFamily="18" charset="-127"/>
              </a:rPr>
              <a:t>유곡</a:t>
            </a:r>
            <a:r>
              <a:rPr lang="en-US" altLang="ko-KR" sz="2000" b="1" kern="0" dirty="0" smtClean="0">
                <a:latin typeface="HY헤드라인M" pitchFamily="18" charset="-127"/>
                <a:ea typeface="HY헤드라인M" pitchFamily="18" charset="-127"/>
              </a:rPr>
              <a:t>1,</a:t>
            </a:r>
            <a:r>
              <a:rPr lang="ko-KR" altLang="en-US" sz="2000" b="1" kern="0" dirty="0" smtClean="0">
                <a:latin typeface="HY헤드라인M" pitchFamily="18" charset="-127"/>
                <a:ea typeface="HY헤드라인M" pitchFamily="18" charset="-127"/>
              </a:rPr>
              <a:t>유곡</a:t>
            </a:r>
            <a:r>
              <a:rPr lang="en-US" altLang="ko-KR" sz="2000" b="1" kern="0" dirty="0" smtClean="0">
                <a:latin typeface="HY헤드라인M" pitchFamily="18" charset="-127"/>
                <a:ea typeface="HY헤드라인M" pitchFamily="18" charset="-127"/>
              </a:rPr>
              <a:t>2,</a:t>
            </a:r>
            <a:r>
              <a:rPr lang="ko-KR" altLang="en-US" sz="2000" b="1" kern="0" dirty="0" smtClean="0">
                <a:latin typeface="HY헤드라인M" pitchFamily="18" charset="-127"/>
                <a:ea typeface="HY헤드라인M" pitchFamily="18" charset="-127"/>
              </a:rPr>
              <a:t>돈대</a:t>
            </a:r>
            <a:r>
              <a:rPr lang="en-US" altLang="ko-KR" sz="2000" b="1" kern="0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80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야간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[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21:00~06:00(</a:t>
            </a:r>
            <a:r>
              <a:rPr lang="ko-KR" altLang="en-US" sz="2000" b="1" kern="0" dirty="0" smtClean="0">
                <a:latin typeface="HY헤드라인M" pitchFamily="18" charset="-127"/>
                <a:ea typeface="HY헤드라인M" pitchFamily="18" charset="-127"/>
              </a:rPr>
              <a:t>익일</a:t>
            </a:r>
            <a:r>
              <a:rPr lang="en-US" altLang="ko-KR" sz="2000" b="1" kern="0" dirty="0" smtClean="0"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]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피그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(pig)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관로세척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262800" lvl="1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0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262800" lvl="1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000" b="1" kern="0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81173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1089</TotalTime>
  <Words>93</Words>
  <Application>Microsoft Office PowerPoint</Application>
  <PresentationFormat>화면 슬라이드 쇼(4:3)</PresentationFormat>
  <Paragraphs>13</Paragraphs>
  <Slides>2</Slides>
  <Notes>2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3" baseType="lpstr">
      <vt:lpstr>Office 테마</vt:lpstr>
      <vt:lpstr>슬라이드 1</vt:lpstr>
      <vt:lpstr>슬라이드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owner</dc:creator>
  <cp:lastModifiedBy>owner</cp:lastModifiedBy>
  <cp:revision>64</cp:revision>
  <dcterms:created xsi:type="dcterms:W3CDTF">2019-11-21T04:03:59Z</dcterms:created>
  <dcterms:modified xsi:type="dcterms:W3CDTF">2019-12-19T06:53:42Z</dcterms:modified>
</cp:coreProperties>
</file>