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DD0D3-1865-4E91-A1A7-DE593A93B237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E97A6-4952-4057-B614-F56AC7E9D8E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955C5-BE27-4BA8-BEA4-7F8C9D1418F7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D545F-B6D8-456A-A41E-1E3B49267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41" y="9444040"/>
            <a:ext cx="2950263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D60DC-B7DD-472E-BFE4-63EE5134F340}" type="datetimeFigureOut">
              <a:rPr lang="ko-KR" altLang="en-US" smtClean="0"/>
              <a:pPr/>
              <a:t>2019-12-19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71406" y="2428883"/>
            <a:ext cx="9144000" cy="178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궁촌정수장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부력식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취수시설 설치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취수펌프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플로트</a:t>
            </a:r>
            <a:r>
              <a:rPr lang="ko-KR" altLang="en-US" sz="2400" b="1" dirty="0" smtClean="0"/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준공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79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갈수기 수위변화에 따라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양질의 원수 취수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spect="1" noChangeArrowheads="1"/>
          </p:cNvSpPr>
          <p:nvPr/>
        </p:nvSpPr>
        <p:spPr bwMode="auto">
          <a:xfrm>
            <a:off x="-74742" y="357166"/>
            <a:ext cx="914733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사부리 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노후관교체공사</a:t>
            </a:r>
            <a:endParaRPr lang="en-US" altLang="ko-KR" sz="28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사부리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480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배수관로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체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L=2.4km)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실시설계 용역 착수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71470" y="4429147"/>
            <a:ext cx="9144000" cy="178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송수관로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세척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궁촌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급수계통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송수관로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9km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구간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kern="0" dirty="0" err="1" smtClean="0">
                <a:latin typeface="HY헤드라인M" pitchFamily="18" charset="-127"/>
                <a:ea typeface="HY헤드라인M" pitchFamily="18" charset="-127"/>
              </a:rPr>
              <a:t>궁촌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유곡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유곡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2,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돈대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야간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21:00~06:00(</a:t>
            </a:r>
            <a:r>
              <a:rPr lang="ko-KR" altLang="en-US" sz="2000" b="1" kern="0" dirty="0" smtClean="0">
                <a:latin typeface="HY헤드라인M" pitchFamily="18" charset="-127"/>
                <a:ea typeface="HY헤드라인M" pitchFamily="18" charset="-127"/>
              </a:rPr>
              <a:t>익일</a:t>
            </a:r>
            <a:r>
              <a:rPr lang="en-US" altLang="ko-KR" sz="20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]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피그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(pig)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관로세척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93</Words>
  <Application>Microsoft Office PowerPoint</Application>
  <PresentationFormat>화면 슬라이드 쇼(4:3)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64</cp:revision>
  <dcterms:created xsi:type="dcterms:W3CDTF">2019-11-21T04:03:59Z</dcterms:created>
  <dcterms:modified xsi:type="dcterms:W3CDTF">2019-12-19T06:53:42Z</dcterms:modified>
</cp:coreProperties>
</file>