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F5D2D-B0B1-4B01-A509-3AF5EC05AD9E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84004-2814-4E25-BF15-6521EDB7F0A3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AE76D-B4EF-40C5-A971-3D1A0D5AFE80}" type="datetimeFigureOut">
              <a:rPr lang="ko-KR" altLang="en-US" smtClean="0"/>
              <a:t>2020-02-26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D9B37-5DBF-445B-BA77-5A4A9A9DB24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spect="1" noChangeArrowheads="1"/>
          </p:cNvSpPr>
          <p:nvPr/>
        </p:nvSpPr>
        <p:spPr bwMode="auto">
          <a:xfrm>
            <a:off x="-71438" y="327167"/>
            <a:ext cx="9358346" cy="231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절삭포장공사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중앙로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계산로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영동고등학교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도로 절삭포장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(L=1.5km) / 3. 6. ~ 3. 10.</a:t>
            </a: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-71470" y="2490975"/>
            <a:ext cx="9358346" cy="231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맑은 물 공급사업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장척리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80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관로부설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(L=0.4km)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 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71470" y="4643446"/>
            <a:ext cx="91440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정수장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배수지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청소용역 집행 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영동 </a:t>
            </a:r>
            <a:r>
              <a:rPr lang="en-US" altLang="ko-KR" sz="2400" b="1" kern="0" spc="-1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·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·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학산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배수지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 / 55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시설물 세척작업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용역집행</a:t>
            </a:r>
            <a:endParaRPr lang="ko-KR" altLang="en-US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pl-PL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60800" lvl="1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화면 슬라이드 쇼(4:3)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2020-02-26T01:08:37Z</dcterms:created>
  <dcterms:modified xsi:type="dcterms:W3CDTF">2020-02-26T01:09:18Z</dcterms:modified>
</cp:coreProperties>
</file>