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47" r:id="rId2"/>
    <p:sldId id="6852" r:id="rId3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9900"/>
    <a:srgbClr val="05AB0D"/>
    <a:srgbClr val="00B036"/>
    <a:srgbClr val="0000FF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94213" autoAdjust="0"/>
  </p:normalViewPr>
  <p:slideViewPr>
    <p:cSldViewPr>
      <p:cViewPr varScale="1">
        <p:scale>
          <a:sx n="71" d="100"/>
          <a:sy n="71" d="100"/>
        </p:scale>
        <p:origin x="-114" y="-55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7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CE2DD4AB-A9C3-4498-BDDD-269677352947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829" y="4715192"/>
            <a:ext cx="5434018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dirty="0" smtClean="0"/>
          </a:p>
        </p:txBody>
      </p:sp>
      <p:sp>
        <p:nvSpPr>
          <p:cNvPr id="1741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1910" indent="-28535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140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59796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452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1080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6763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419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075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/>
            <a:fld id="{851F1044-E2F4-49DD-83F9-CB80C75BEDC2}" type="slidenum">
              <a:rPr lang="en-US" altLang="ko-KR" smtClean="0">
                <a:latin typeface="Times New Roman" pitchFamily="18" charset="0"/>
                <a:ea typeface="굴림" pitchFamily="50" charset="-127"/>
              </a:rPr>
              <a:pPr eaLnBrk="1" hangingPunct="1"/>
              <a:t>2</a:t>
            </a:fld>
            <a:endParaRPr lang="en-US" altLang="ko-KR" smtClean="0">
              <a:latin typeface="Times New Roman" pitchFamily="18" charset="0"/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7429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2020-06-17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2020-06-17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2020-06-17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2020-06-17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2020-06-17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2020-06-17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2020-06-17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2020-06-17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2020-06-17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2020-06-17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2020-06-17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899592" y="2082798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 수 도 사 업 소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547909"/>
            <a:ext cx="9144000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수돗물평가위원회 개최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80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23.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상수도 홍보관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80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수질관리 기술 자문 및 수돗물 신뢰도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향상 방안 토의</a:t>
            </a:r>
            <a:endParaRPr lang="ko-KR" altLang="en-US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460800"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spect="1" noChangeArrowheads="1"/>
          </p:cNvSpPr>
          <p:nvPr/>
        </p:nvSpPr>
        <p:spPr bwMode="auto">
          <a:xfrm>
            <a:off x="-32" y="831105"/>
            <a:ext cx="9358346" cy="1812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노후관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교체공사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추풍령면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사부리 일원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690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관로부설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(L=2.5km)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공사집행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spect="1" noChangeArrowheads="1"/>
          </p:cNvSpPr>
          <p:nvPr/>
        </p:nvSpPr>
        <p:spPr bwMode="auto">
          <a:xfrm>
            <a:off x="0" y="2714620"/>
            <a:ext cx="9358346" cy="1812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낙후지역 먹는 물 수질개선사업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학산면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황산리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죽촌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모정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일원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439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관로부설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(L=2.9km)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공사집행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150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97641</TotalTime>
  <Words>80</Words>
  <Application>Microsoft Office PowerPoint</Application>
  <PresentationFormat>화면 슬라이드 쇼(4:3)</PresentationFormat>
  <Paragraphs>12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슬라이드 1</vt:lpstr>
      <vt:lpstr>슬라이드 2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15574</cp:revision>
  <cp:lastPrinted>2020-04-29T08:24:10Z</cp:lastPrinted>
  <dcterms:modified xsi:type="dcterms:W3CDTF">2020-06-17T08:21:48Z</dcterms:modified>
</cp:coreProperties>
</file>