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10"/>
  </p:notesMasterIdLst>
  <p:handoutMasterIdLst>
    <p:handoutMasterId r:id="rId11"/>
  </p:handoutMasterIdLst>
  <p:sldIdLst>
    <p:sldId id="5827" r:id="rId2"/>
    <p:sldId id="5822" r:id="rId3"/>
    <p:sldId id="5823" r:id="rId4"/>
    <p:sldId id="5824" r:id="rId5"/>
    <p:sldId id="5816" r:id="rId6"/>
    <p:sldId id="5821" r:id="rId7"/>
    <p:sldId id="5825" r:id="rId8"/>
    <p:sldId id="5826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5850C041-F024-4DF1-8650-100705C42D34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6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2017-10-27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temp_1508939055369.-156711220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0533" y="-214338"/>
            <a:ext cx="9334533" cy="7429552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4924" y="44450"/>
          <a:ext cx="3822695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695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상수도사업소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500438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협약식</a:t>
            </a:r>
            <a:endParaRPr lang="en-US" altLang="ko-KR" sz="2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2017.11. 01.(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14:50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협약대상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한국수자원공사 충청지역지사본부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추진경과 및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협약내용 설명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협약서 서명 등</a:t>
            </a:r>
            <a:endParaRPr kumimoji="0"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협약체결</a:t>
            </a: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85728"/>
            <a:ext cx="8786874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계량기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동파방지팩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간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량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동파방지팩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라운드형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천개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수용가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배부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기초수급자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동파우려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외곽지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429000"/>
            <a:ext cx="8786874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하도대리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소규모수도시설 개량사업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하도대리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급수관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0.8km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85728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배수지 신설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설계리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639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428875"/>
            <a:ext cx="8715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14313" y="285750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313" y="3500438"/>
            <a:ext cx="878681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견고딕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3500438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571876"/>
            <a:ext cx="8858250" cy="285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계측제어 개량사업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11.  1. ~ 11. 29.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중앙제어 시스템 구축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중앙제어시스템 및 배출수지 원격제어 구축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44" y="428604"/>
            <a:ext cx="871537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 초음파 </a:t>
            </a:r>
            <a:r>
              <a:rPr lang="ko-KR" altLang="en-US" sz="28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유량계  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교정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11. 1. ~ 11. 20.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영동정수장외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시설 별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유출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유량계 교정 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85720" y="214290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792979"/>
          <a:ext cx="8678166" cy="5850730"/>
        </p:xfrm>
        <a:graphic>
          <a:graphicData uri="http://schemas.openxmlformats.org/drawingml/2006/table">
            <a:tbl>
              <a:tblPr/>
              <a:tblGrid>
                <a:gridCol w="1857388"/>
                <a:gridCol w="2143140"/>
                <a:gridCol w="1643074"/>
                <a:gridCol w="857256"/>
                <a:gridCol w="1785950"/>
                <a:gridCol w="391358"/>
              </a:tblGrid>
              <a:tr h="798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1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8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1,329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1194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농어촌 생활용수개발사업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월전리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11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용화면 용화리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69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설계리 배수지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신설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영도읍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설계리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배수지 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639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11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노후관교체공사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옥포리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6077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유수율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제고사업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6077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5133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지방상수도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확장구간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유지보수</a:t>
                      </a:r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가압장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화신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보강공사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 포장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34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포장공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85720" y="214290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792981"/>
          <a:ext cx="8678166" cy="3036192"/>
        </p:xfrm>
        <a:graphic>
          <a:graphicData uri="http://schemas.openxmlformats.org/drawingml/2006/table">
            <a:tbl>
              <a:tblPr/>
              <a:tblGrid>
                <a:gridCol w="1857388"/>
                <a:gridCol w="2143140"/>
                <a:gridCol w="1643074"/>
                <a:gridCol w="857256"/>
                <a:gridCol w="1785950"/>
                <a:gridCol w="391358"/>
              </a:tblGrid>
              <a:tr h="356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35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마을상수도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신설사업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청화리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상청화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신설 사업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차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835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소규모수도시설</a:t>
                      </a:r>
                      <a:endParaRPr lang="en-US" altLang="ko-KR" sz="14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 smtClean="0">
                          <a:latin typeface="HY견고딕" pitchFamily="18" charset="-127"/>
                          <a:ea typeface="HY견고딕" pitchFamily="18" charset="-127"/>
                        </a:rPr>
                        <a:t>개량사업</a:t>
                      </a:r>
                      <a:endParaRPr lang="ko-KR" altLang="en-US" sz="14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하도대리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하도대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 개량사업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(2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차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142852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</a:t>
            </a: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2017.10.31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14348" y="1643050"/>
          <a:ext cx="8064896" cy="2613395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19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142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수도경영팀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166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수도시설팀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정수관리팀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166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4572008"/>
            <a:ext cx="8750330" cy="188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추진대책 </a:t>
            </a: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전입대상자 지속적 발굴 및 신속 전입 추진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동절기 수도 동파예방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물절약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전단지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 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 배부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지방상수도 현대화 사업 업무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협약식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수자원 공사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(2017.11.01.(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언론보도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74731</TotalTime>
  <Words>461</Words>
  <Application>Microsoft Office PowerPoint</Application>
  <PresentationFormat>화면 슬라이드 쇼(4:3)</PresentationFormat>
  <Paragraphs>142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11465</cp:revision>
  <dcterms:modified xsi:type="dcterms:W3CDTF">2017-10-27T01:31:19Z</dcterms:modified>
</cp:coreProperties>
</file>