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302" r:id="rId1"/>
  </p:sldMasterIdLst>
  <p:notesMasterIdLst>
    <p:notesMasterId r:id="rId7"/>
  </p:notesMasterIdLst>
  <p:handoutMasterIdLst>
    <p:handoutMasterId r:id="rId8"/>
  </p:handoutMasterIdLst>
  <p:sldIdLst>
    <p:sldId id="5819" r:id="rId2"/>
    <p:sldId id="5820" r:id="rId3"/>
    <p:sldId id="5821" r:id="rId4"/>
    <p:sldId id="5822" r:id="rId5"/>
    <p:sldId id="5816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5AB0D"/>
    <a:srgbClr val="0000FF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8CDCD98D-A6AC-4FAD-A62F-E27C1B289E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AEE665A-FEE3-4E9C-8843-9692618D60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326E-FAD4-4033-80A7-0AC905CABB45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3E9B-FFD4-4A9C-988E-96B4C0F79C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0952-6FA4-4B8A-888D-D0D9C4A433DF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D2F0-2AC1-4174-80F8-699743AD20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348F-DDF2-4A01-9F60-8C791F75480E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7BDB-A6DA-4FD7-BD51-79993A8EE2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2C51-A86D-4022-BA86-346C4DD0BD58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EEC0-38AB-478B-A20F-4C76D8C9F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F6BF-665F-43E1-8B44-30396FDD6E7E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63C8-2520-46C5-860B-20BD2C07BC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3006-35D4-4ACB-B7AD-508991DF4C4E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39D8-B6B9-4760-9B0A-89AEECE17D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03BF-BD9E-4A72-93F5-49C6EB721959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952C-B8AC-4EDC-811A-27883F21E4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D772-661C-4821-92CC-ADD0A9A5296C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CF57-C6A7-44B9-B49A-91D2CF107C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4D57-049D-423A-A448-C6179DAD0FB4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FE48-7882-4855-8507-DB6EB74E4D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EB05-E0A2-437B-96BD-623746F4EA0E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1E16-F542-4BFA-ACAB-786B43CD73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82AB-8450-457F-B250-DEA66F690884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6CB3-0002-4BB7-A7D0-F6CDEF82F8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2F19510-6FFA-4AEC-BFB4-A55CF4FC2E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2244" r:id="rId1"/>
    <p:sldLayoutId id="2147592245" r:id="rId2"/>
    <p:sldLayoutId id="2147592246" r:id="rId3"/>
    <p:sldLayoutId id="2147592247" r:id="rId4"/>
    <p:sldLayoutId id="2147592248" r:id="rId5"/>
    <p:sldLayoutId id="2147592249" r:id="rId6"/>
    <p:sldLayoutId id="2147592250" r:id="rId7"/>
    <p:sldLayoutId id="2147592251" r:id="rId8"/>
    <p:sldLayoutId id="2147592252" r:id="rId9"/>
    <p:sldLayoutId id="2147592253" r:id="rId10"/>
    <p:sldLayoutId id="2147592254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pic>
        <p:nvPicPr>
          <p:cNvPr id="5" name="그림 4" descr="보수사진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14346" y="-285776"/>
            <a:ext cx="9401892" cy="7429552"/>
          </a:xfrm>
          <a:prstGeom prst="rect">
            <a:avLst/>
          </a:prstGeom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285728"/>
            <a:ext cx="8858250" cy="242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지방공기업 경영개선 방안 연구용역 최종 보고회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10. 16.(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08:20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층 상황실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 고 자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곽지환 책임연구원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한국지식산업연구원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                       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보고내용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 최종 보고 및 중간보고 질의사항 답변 등</a:t>
            </a:r>
            <a:r>
              <a:rPr kumimoji="0"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000" b="1" spc="-1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3071810"/>
            <a:ext cx="8858250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수질 검사 실시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1. ~ 10. 31. 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검사대상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영동정수장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검사기관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충청북도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보건환경연구원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 기관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정수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주간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수도꼭지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급수과정별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원수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대장균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571480"/>
            <a:ext cx="8715375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영동정수장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정수지 및 침전지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 실시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10. 16. ~ 11. 14.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8,925㎡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16,571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청소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실시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571876"/>
            <a:ext cx="8858250" cy="2786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지하관정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사후관리용역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10. 16. ~ 11. 14.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지하관정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27,000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용역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집행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75" y="2428875"/>
            <a:ext cx="87153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214313" y="285750"/>
            <a:ext cx="87153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313" y="3500438"/>
            <a:ext cx="8786812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견고딕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571480"/>
            <a:ext cx="8715375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궁촌정수장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표세기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교체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 추진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10.  23. ~ 11.  21.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표세기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40,000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회전형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→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고정형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3286125"/>
            <a:ext cx="8929687" cy="32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4"/>
          <p:cNvSpPr>
            <a:spLocks noChangeArrowheads="1"/>
          </p:cNvSpPr>
          <p:nvPr/>
        </p:nvSpPr>
        <p:spPr bwMode="auto">
          <a:xfrm>
            <a:off x="285720" y="214290"/>
            <a:ext cx="381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상수도 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 </a:t>
            </a:r>
          </a:p>
        </p:txBody>
      </p:sp>
      <p:graphicFrame>
        <p:nvGraphicFramePr>
          <p:cNvPr id="4" name="Group 267"/>
          <p:cNvGraphicFramePr>
            <a:graphicFrameLocks noGrp="1"/>
          </p:cNvGraphicFramePr>
          <p:nvPr/>
        </p:nvGraphicFramePr>
        <p:xfrm>
          <a:off x="285720" y="857232"/>
          <a:ext cx="8678166" cy="5849342"/>
        </p:xfrm>
        <a:graphic>
          <a:graphicData uri="http://schemas.openxmlformats.org/drawingml/2006/table">
            <a:tbl>
              <a:tblPr/>
              <a:tblGrid>
                <a:gridCol w="1857388"/>
                <a:gridCol w="2143140"/>
                <a:gridCol w="1643074"/>
                <a:gridCol w="857256"/>
                <a:gridCol w="1785950"/>
                <a:gridCol w="391358"/>
              </a:tblGrid>
              <a:tr h="5818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   업   명 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31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`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2,859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2906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농어촌 생활용수개발사업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용화면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월전리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1.6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155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관로공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2906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용화면 용화리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1.2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관로공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30177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유수율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제고사업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심천면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용당리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2.1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129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관로공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30177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원당리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1.7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158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관로공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366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HY견고딕" pitchFamily="18" charset="-127"/>
                          <a:ea typeface="HY견고딕" pitchFamily="18" charset="-127"/>
                        </a:rPr>
                        <a:t>지방상수도</a:t>
                      </a:r>
                      <a:endParaRPr lang="en-US" altLang="ko-KR" sz="14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 smtClean="0">
                          <a:latin typeface="HY견고딕" pitchFamily="18" charset="-127"/>
                          <a:ea typeface="HY견고딕" pitchFamily="18" charset="-127"/>
                        </a:rPr>
                        <a:t>확장구간</a:t>
                      </a:r>
                      <a:endParaRPr lang="en-US" altLang="ko-KR" sz="14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 smtClean="0">
                          <a:latin typeface="HY견고딕" pitchFamily="18" charset="-127"/>
                          <a:ea typeface="HY견고딕" pitchFamily="18" charset="-127"/>
                        </a:rPr>
                        <a:t>유지보수</a:t>
                      </a:r>
                      <a:endParaRPr lang="ko-KR" altLang="en-US" sz="14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영동읍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회동리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0.4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관로공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366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사부리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0.6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준공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55178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err="1" smtClean="0">
                          <a:latin typeface="HY견고딕" pitchFamily="18" charset="-127"/>
                          <a:ea typeface="HY견고딕" pitchFamily="18" charset="-127"/>
                        </a:rPr>
                        <a:t>낙후지역먹는물</a:t>
                      </a:r>
                      <a:endParaRPr lang="en-US" altLang="ko-KR" sz="14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 smtClean="0">
                          <a:latin typeface="HY견고딕" pitchFamily="18" charset="-127"/>
                          <a:ea typeface="HY견고딕" pitchFamily="18" charset="-127"/>
                        </a:rPr>
                        <a:t>수질개선사업</a:t>
                      </a:r>
                      <a:endParaRPr lang="ko-KR" altLang="en-US" sz="14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작동리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본동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배수지 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식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23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배수지공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0006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양강면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유점리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원동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배수지 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식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70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견고딕" pitchFamily="18" charset="-127"/>
                          <a:ea typeface="HY견고딕" pitchFamily="18" charset="-127"/>
                        </a:rPr>
                        <a:t>″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0006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학산면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도덕리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본동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0.8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87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관로공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1989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학산면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봉림리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수동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1.0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52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견고딕" pitchFamily="18" charset="-127"/>
                          <a:ea typeface="HY견고딕" pitchFamily="18" charset="-127"/>
                        </a:rPr>
                        <a:t>″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74687</TotalTime>
  <Words>316</Words>
  <Application>Microsoft Office PowerPoint</Application>
  <PresentationFormat>화면 슬라이드 쇼(4:3)</PresentationFormat>
  <Paragraphs>93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11453</cp:revision>
  <dcterms:modified xsi:type="dcterms:W3CDTF">2017-09-28T07:29:15Z</dcterms:modified>
</cp:coreProperties>
</file>