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7"/>
  </p:notesMasterIdLst>
  <p:handoutMasterIdLst>
    <p:handoutMasterId r:id="rId8"/>
  </p:handoutMasterIdLst>
  <p:sldIdLst>
    <p:sldId id="5819" r:id="rId2"/>
    <p:sldId id="5820" r:id="rId3"/>
    <p:sldId id="5821" r:id="rId4"/>
    <p:sldId id="5822" r:id="rId5"/>
    <p:sldId id="581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5" name="그림 4" descr="보수사진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346" y="-285776"/>
            <a:ext cx="9401892" cy="7429552"/>
          </a:xfrm>
          <a:prstGeom prst="rect">
            <a:avLst/>
          </a:prstGeom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285728"/>
            <a:ext cx="8858250" cy="242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지방공기업 경영개선 방안 연구용역 최종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16.(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08:20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 고 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곽지환 책임연구원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한국지식산업연구원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                      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보고내용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 최종 보고 및 중간보고 질의사항 답변 등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0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071810"/>
            <a:ext cx="8858250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수질 검사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1. ~ 10. 31.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보건환경연구원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기관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정수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수도꼭지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급수과정별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원수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대장균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571480"/>
            <a:ext cx="8715375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정수지 및 침전지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 실시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 16. ~ 11. 14.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8,925㎡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16,571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청소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실시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571876"/>
            <a:ext cx="8858250" cy="278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지하관정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사후관리용역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 16. ~ 11. 14.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지하관정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27,000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용역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2428875"/>
            <a:ext cx="8715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214313" y="285750"/>
            <a:ext cx="8715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313" y="3500438"/>
            <a:ext cx="8786812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견고딕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571480"/>
            <a:ext cx="8715375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궁촌정수장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표세기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 추진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10.  23. ~ 11.  21.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표세기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40,000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회전형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→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고정형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85720" y="214290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85720" y="857232"/>
          <a:ext cx="8678166" cy="5849342"/>
        </p:xfrm>
        <a:graphic>
          <a:graphicData uri="http://schemas.openxmlformats.org/drawingml/2006/table">
            <a:tbl>
              <a:tblPr/>
              <a:tblGrid>
                <a:gridCol w="1857388"/>
                <a:gridCol w="2143140"/>
                <a:gridCol w="1643074"/>
                <a:gridCol w="857256"/>
                <a:gridCol w="1785950"/>
                <a:gridCol w="391358"/>
              </a:tblGrid>
              <a:tr h="5818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3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2,859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906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농어촌 생활용수개발사업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용화면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월전리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906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용화면 용화리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1.2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30177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유수율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제고사업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심천면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용당리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2.1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30177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1.7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366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지방상수도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확장구간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유지보수</a:t>
                      </a:r>
                      <a:endParaRPr lang="ko-KR" altLang="en-US" sz="14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회동리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366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사부리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준공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5517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 smtClean="0"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수질개선사업</a:t>
                      </a:r>
                      <a:endParaRPr lang="ko-KR" altLang="en-US" sz="14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작동리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배수지 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배수지공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0006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유점리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배수지 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70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″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0006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도덕리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87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1989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봉림리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수동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52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″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74687</TotalTime>
  <Words>316</Words>
  <Application>Microsoft Office PowerPoint</Application>
  <PresentationFormat>화면 슬라이드 쇼(4:3)</PresentationFormat>
  <Paragraphs>93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11453</cp:revision>
  <dcterms:modified xsi:type="dcterms:W3CDTF">2017-09-28T07:29:15Z</dcterms:modified>
</cp:coreProperties>
</file>