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8"/>
  </p:notesMasterIdLst>
  <p:handoutMasterIdLst>
    <p:handoutMasterId r:id="rId9"/>
  </p:handoutMasterIdLst>
  <p:sldIdLst>
    <p:sldId id="5848" r:id="rId2"/>
    <p:sldId id="5850" r:id="rId3"/>
    <p:sldId id="5833" r:id="rId4"/>
    <p:sldId id="5846" r:id="rId5"/>
    <p:sldId id="5847" r:id="rId6"/>
    <p:sldId id="5825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CC"/>
    <a:srgbClr val="00B036"/>
    <a:srgbClr val="05AB0D"/>
    <a:srgbClr val="0000FF"/>
    <a:srgbClr val="FFFF00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2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2019-03-05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2019-03-05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2019-03-05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2019-03-05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2019-03-05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2019-03-05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2019-03-05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2019-03-05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2019-03-05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2019-03-05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2019-03-05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월23일 작업사진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14338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44" y="214291"/>
            <a:ext cx="8858250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영동취수장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집수매거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증설 및 정비 추진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3. 1.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 31.  /  2,000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신설접합정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공사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4500570"/>
            <a:ext cx="90106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상반기 소규모급수시설 일제 점검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3. 1.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 31.  /  178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계곡수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및 지하수 시설 점검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2357430"/>
            <a:ext cx="9163050" cy="20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배수지</a:t>
            </a:r>
            <a:r>
              <a:rPr lang="en-US" altLang="ko-KR" sz="2800" b="1" kern="0" dirty="0" smtClean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침전지 청소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3. 1.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 31.  /  50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배수지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침전지  청소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189837" y="357166"/>
            <a:ext cx="39276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6-4.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추진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428597" y="1214422"/>
          <a:ext cx="8286840" cy="4785385"/>
        </p:xfrm>
        <a:graphic>
          <a:graphicData uri="http://schemas.openxmlformats.org/drawingml/2006/table">
            <a:tbl>
              <a:tblPr/>
              <a:tblGrid>
                <a:gridCol w="2739451"/>
                <a:gridCol w="1546828"/>
                <a:gridCol w="1192623"/>
                <a:gridCol w="1095780"/>
                <a:gridCol w="1164267"/>
                <a:gridCol w="547891"/>
              </a:tblGrid>
              <a:tr h="638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 치 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4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1,226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94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산막리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지방상수도확장사업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산막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 일원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L=3km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335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공사 추진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92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추풍령면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신관연결공사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추풍령리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L=0.4km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공사 추진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92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돈대리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지방상수도확장사업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돈대리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교동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일원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L=1km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공사 추진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92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추풍령면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소규모수도시설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개량사업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죽전리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본동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L=1.2km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82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공사 추진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92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용화면 소규모수도시설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개량사업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L=2.2km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공사 추진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357158" y="500042"/>
          <a:ext cx="8572560" cy="5357848"/>
        </p:xfrm>
        <a:graphic>
          <a:graphicData uri="http://schemas.openxmlformats.org/drawingml/2006/table">
            <a:tbl>
              <a:tblPr/>
              <a:tblGrid>
                <a:gridCol w="2833904"/>
                <a:gridCol w="1700342"/>
                <a:gridCol w="1252232"/>
                <a:gridCol w="1014892"/>
                <a:gridCol w="1204409"/>
                <a:gridCol w="566781"/>
              </a:tblGrid>
              <a:tr h="623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 치 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0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심천면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소규모수도시설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개량사업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길현리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후곡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L=2.7km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101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공사 추진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70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소규모급수시설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물탱크 청소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영동군 일원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178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개소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공사 추진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70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노근리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지방상수도확장사업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노근리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일원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L=1.2km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실시설계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용역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76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용암리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지방상수도확장사업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용암리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일원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L=2.6km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21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실시설계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용역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02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상수원 보호구역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수목제거사업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심천면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A=2.7km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실시설계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용역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70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 기술안전진단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심천면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정수장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외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개소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300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실시설계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용역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70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 시설물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안전점검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심천면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정수장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외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개소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25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실시설계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용역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844" y="3571876"/>
            <a:ext cx="87154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6480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상반기 상수도요금 체납액 일제 징수 및 자진납부 안내 </a:t>
            </a:r>
            <a:r>
              <a:rPr lang="en-US" altLang="ko-KR" sz="2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2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소식지</a:t>
            </a:r>
            <a:endParaRPr lang="en-US" altLang="ko-KR" sz="22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906" y="500042"/>
            <a:ext cx="88582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국가안전대진단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3. 1.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 31.  /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학산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취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정수장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시설물 점검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3288" y="1857364"/>
            <a:ext cx="90107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 중장기 경영관리 계획 수립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3. 1.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3. 31.  /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중장기 경영목표 및 재정운용 방안</a:t>
            </a:r>
          </a:p>
        </p:txBody>
      </p:sp>
    </p:spTree>
    <p:extLst>
      <p:ext uri="{BB962C8B-B14F-4D97-AF65-F5344CB8AC3E}">
        <p14:creationId xmlns:p14="http://schemas.microsoft.com/office/powerpoint/2010/main" xmlns="" val="10816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none" lIns="92075" tIns="46038" rIns="92075" bIns="46038"/>
      <a:lstStyle>
        <a:defPPr marL="533400" indent="-533400">
          <a:lnSpc>
            <a:spcPct val="150000"/>
          </a:lnSpc>
          <a:buClr>
            <a:srgbClr val="FFFFFF"/>
          </a:buClr>
          <a:buSzPct val="60000"/>
          <a:buFont typeface="Wingdings" pitchFamily="2" charset="2"/>
          <a:buNone/>
          <a:tabLst>
            <a:tab pos="4953000" algn="l"/>
          </a:tabLst>
          <a:defRPr sz="2800" b="1" dirty="0" smtClean="0">
            <a:solidFill>
              <a:srgbClr val="0000FF"/>
            </a:solidFill>
            <a:latin typeface="HY헤드라인M" pitchFamily="18" charset="-127"/>
            <a:ea typeface="HY헤드라인M" pitchFamily="18" charset="-127"/>
            <a:sym typeface="Symbol" pitchFamily="18" charset="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75204</TotalTime>
  <Words>305</Words>
  <Application>Microsoft Office PowerPoint</Application>
  <PresentationFormat>화면 슬라이드 쇼(4:3)</PresentationFormat>
  <Paragraphs>116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11537</cp:revision>
  <dcterms:modified xsi:type="dcterms:W3CDTF">2019-03-05T04:21:50Z</dcterms:modified>
</cp:coreProperties>
</file>