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3" r:id="rId3"/>
    <p:sldId id="5820" r:id="rId4"/>
    <p:sldId id="582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06" y="428604"/>
            <a:ext cx="8858250" cy="19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황간물류단지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원격제어설비 구축사업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가압펌프장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배수설비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/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원격제어설비 구축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68" y="2428869"/>
            <a:ext cx="8858250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신탄배수지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재소독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설비 정비사업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신탄배수지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/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재소독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설비 정비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1406" y="4500570"/>
            <a:ext cx="88582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신탄배수지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정비사업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/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신탄배수지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CCTV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/   CCTV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4"/>
          <p:cNvSpPr>
            <a:spLocks noChangeArrowheads="1"/>
          </p:cNvSpPr>
          <p:nvPr/>
        </p:nvSpPr>
        <p:spPr bwMode="auto">
          <a:xfrm>
            <a:off x="71406" y="191136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42844" y="980246"/>
          <a:ext cx="8643998" cy="5339030"/>
        </p:xfrm>
        <a:graphic>
          <a:graphicData uri="http://schemas.openxmlformats.org/drawingml/2006/table">
            <a:tbl>
              <a:tblPr/>
              <a:tblGrid>
                <a:gridCol w="3000396"/>
                <a:gridCol w="1643074"/>
                <a:gridCol w="1428760"/>
                <a:gridCol w="1071570"/>
                <a:gridCol w="857256"/>
                <a:gridCol w="642942"/>
              </a:tblGrid>
              <a:tr h="393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2,665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9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유수율제고사업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158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15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가정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L=4.0km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224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15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15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확장사업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관로확장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L=5.0km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1,009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작동본동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소규모수도시설개량사업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작점리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14282" y="500041"/>
          <a:ext cx="8643998" cy="2329056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483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공구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92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지방상수도확장구간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급수체계변경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유지보수공사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마산리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노근리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L=3.0km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586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57562"/>
            <a:ext cx="906935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상수도 요금 체납자 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개월 이상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정수처분 안내 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개별 우편발송</a:t>
            </a:r>
            <a:endParaRPr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75084</TotalTime>
  <Words>233</Words>
  <Application>Microsoft Office PowerPoint</Application>
  <PresentationFormat>화면 슬라이드 쇼(4:3)</PresentationFormat>
  <Paragraphs>97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11512</cp:revision>
  <dcterms:modified xsi:type="dcterms:W3CDTF">2018-09-27T04:00:40Z</dcterms:modified>
</cp:coreProperties>
</file>