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9302" r:id="rId1"/>
  </p:sldMasterIdLst>
  <p:notesMasterIdLst>
    <p:notesMasterId r:id="rId6"/>
  </p:notesMasterIdLst>
  <p:handoutMasterIdLst>
    <p:handoutMasterId r:id="rId7"/>
  </p:handoutMasterIdLst>
  <p:sldIdLst>
    <p:sldId id="5819" r:id="rId2"/>
    <p:sldId id="5823" r:id="rId3"/>
    <p:sldId id="5820" r:id="rId4"/>
    <p:sldId id="5821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5AB0D"/>
    <a:srgbClr val="0000FF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33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CDCD98D-A6AC-4FAD-A62F-E27C1B289E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AEE665A-FEE3-4E9C-8843-9692618D60A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326E-FAD4-4033-80A7-0AC905CABB45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D3E9B-FFD4-4A9C-988E-96B4C0F79C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0952-6FA4-4B8A-888D-D0D9C4A433DF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FD2F0-2AC1-4174-80F8-699743AD20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A348F-DDF2-4A01-9F60-8C791F75480E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7BDB-A6DA-4FD7-BD51-79993A8EE2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72C51-A86D-4022-BA86-346C4DD0BD58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FEEC0-38AB-478B-A20F-4C76D8C9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5F6BF-665F-43E1-8B44-30396FDD6E7E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63C8-2520-46C5-860B-20BD2C07BC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03006-35D4-4ACB-B7AD-508991DF4C4E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E139D8-B6B9-4760-9B0A-89AEECE17D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403BF-BD9E-4A72-93F5-49C6EB721959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E952C-B8AC-4EDC-811A-27883F21E4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9D772-661C-4821-92CC-ADD0A9A5296C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BCF57-C6A7-44B9-B49A-91D2CF107C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B4D57-049D-423A-A448-C6179DAD0FB4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7FE48-7882-4855-8507-DB6EB74E4D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EB05-E0A2-437B-96BD-623746F4EA0E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B11E16-F542-4BFA-ACAB-786B43CD73C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282AB-8450-457F-B250-DEA66F690884}" type="datetimeFigureOut">
              <a:rPr lang="ko-KR" altLang="en-US"/>
              <a:pPr>
                <a:defRPr/>
              </a:pPr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6CB3-0002-4BB7-A7D0-F6CDEF82F8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2F19510-6FFA-4AEC-BFB4-A55CF4FC2E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244" r:id="rId1"/>
    <p:sldLayoutId id="2147592245" r:id="rId2"/>
    <p:sldLayoutId id="2147592246" r:id="rId3"/>
    <p:sldLayoutId id="2147592247" r:id="rId4"/>
    <p:sldLayoutId id="2147592248" r:id="rId5"/>
    <p:sldLayoutId id="2147592249" r:id="rId6"/>
    <p:sldLayoutId id="2147592250" r:id="rId7"/>
    <p:sldLayoutId id="2147592251" r:id="rId8"/>
    <p:sldLayoutId id="2147592252" r:id="rId9"/>
    <p:sldLayoutId id="2147592253" r:id="rId10"/>
    <p:sldLayoutId id="2147592254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1433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상수도사업소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1406" y="428604"/>
            <a:ext cx="8858250" cy="1928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황간물류단지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원격제어설비 구축사업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31.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가압펌프장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배수설비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/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원격제어설비 구축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1468" y="2428869"/>
            <a:ext cx="8858250" cy="19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신탄배수지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재소독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설비 정비사업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31.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신탄배수지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/ 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재소독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설비 정비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71406" y="4500570"/>
            <a:ext cx="88582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신탄배수지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정비사업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10. 1.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10.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31.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/  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신탄배수지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CCTV 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        /   CCTV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정비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4"/>
          <p:cNvSpPr>
            <a:spLocks noChangeArrowheads="1"/>
          </p:cNvSpPr>
          <p:nvPr/>
        </p:nvSpPr>
        <p:spPr bwMode="auto">
          <a:xfrm>
            <a:off x="71406" y="191136"/>
            <a:ext cx="381065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상수도 공사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추진 </a:t>
            </a:r>
          </a:p>
        </p:txBody>
      </p:sp>
      <p:graphicFrame>
        <p:nvGraphicFramePr>
          <p:cNvPr id="12" name="표 11"/>
          <p:cNvGraphicFramePr>
            <a:graphicFrameLocks noGrp="1"/>
          </p:cNvGraphicFramePr>
          <p:nvPr/>
        </p:nvGraphicFramePr>
        <p:xfrm>
          <a:off x="142844" y="980246"/>
          <a:ext cx="8643998" cy="5339030"/>
        </p:xfrm>
        <a:graphic>
          <a:graphicData uri="http://schemas.openxmlformats.org/drawingml/2006/table">
            <a:tbl>
              <a:tblPr/>
              <a:tblGrid>
                <a:gridCol w="3000396"/>
                <a:gridCol w="1643074"/>
                <a:gridCol w="1428760"/>
                <a:gridCol w="1071570"/>
                <a:gridCol w="857256"/>
                <a:gridCol w="642942"/>
              </a:tblGrid>
              <a:tr h="3934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4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9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`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2,665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906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유수율제고사업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원당리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L=2.7km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158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15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가정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 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L=4.0km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224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15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중말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마을상수도 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상촌면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물한리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L=1.3km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128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315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확장사업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관로확장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endParaRPr kumimoji="1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영동읍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설계리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L=5.0km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1,009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중웅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웅북리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L=1.6km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149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8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작점리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작동본동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 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소규모수도시설개량사업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추풍령면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작점리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L=1.5km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129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224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내공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낙후지역먹는물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수질개선사업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양강면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지촌리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L=1.7km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161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163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4313" y="3286125"/>
            <a:ext cx="8929687" cy="3214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4" name="Group 267"/>
          <p:cNvGraphicFramePr>
            <a:graphicFrameLocks noGrp="1"/>
          </p:cNvGraphicFramePr>
          <p:nvPr/>
        </p:nvGraphicFramePr>
        <p:xfrm>
          <a:off x="214282" y="500041"/>
          <a:ext cx="8643998" cy="2329056"/>
        </p:xfrm>
        <a:graphic>
          <a:graphicData uri="http://schemas.openxmlformats.org/drawingml/2006/table">
            <a:tbl>
              <a:tblPr/>
              <a:tblGrid>
                <a:gridCol w="3000396"/>
                <a:gridCol w="1285884"/>
                <a:gridCol w="1428760"/>
                <a:gridCol w="1143008"/>
                <a:gridCol w="1000132"/>
                <a:gridCol w="785818"/>
              </a:tblGrid>
              <a:tr h="4832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위 치   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내  용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비 고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21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송호리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 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 </a:t>
                      </a: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노후관교체공사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2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공구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양산면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송호리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L=1.3km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121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  <a:tr h="9217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지방상수도확장구간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급수체계변경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)</a:t>
                      </a: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유지보수공사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황간면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마산리</a:t>
                      </a: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,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노근리</a:t>
                      </a:r>
                      <a:endParaRPr kumimoji="1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L=3.0km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586</a:t>
                      </a: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토공</a:t>
                      </a: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357562"/>
            <a:ext cx="906935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6480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상수도 요금 체납자 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개월 이상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정수처분 안내 </a:t>
            </a:r>
            <a:r>
              <a:rPr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개별 우편발송</a:t>
            </a:r>
            <a:endParaRPr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75084</TotalTime>
  <Words>233</Words>
  <Application>Microsoft Office PowerPoint</Application>
  <PresentationFormat>화면 슬라이드 쇼(4:3)</PresentationFormat>
  <Paragraphs>97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11512</cp:revision>
  <dcterms:modified xsi:type="dcterms:W3CDTF">2018-09-27T04:00:40Z</dcterms:modified>
</cp:coreProperties>
</file>