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19" r:id="rId2"/>
    <p:sldId id="5820" r:id="rId3"/>
    <p:sldId id="5821" r:id="rId4"/>
    <p:sldId id="5823" r:id="rId5"/>
    <p:sldId id="5816" r:id="rId6"/>
    <p:sldId id="5822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8" name="그림 7" descr="3W9A9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905" y="3617936"/>
            <a:ext cx="8786813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정수장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배수지 환경정화사업 집행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2018. 04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16.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20.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(24,100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18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영동지방상수도 시설 제초작업 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429000"/>
            <a:ext cx="8715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403226"/>
            <a:ext cx="8786813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상수원보호구역 안내판 설치사업 집행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2018. 04.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05.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안내판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제작 설치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1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집행 및 계약 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5" y="3357562"/>
            <a:ext cx="88582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영동취수장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집수매거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설계용역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2018. 04. 02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04. 06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위      치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금정리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204-3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번지 일원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량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집수매거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(612M)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45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집행 및 계약의뢰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844" y="142852"/>
            <a:ext cx="88201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영동배수지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라이닝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공사 집행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2018. 04. 16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04. 20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부용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48-50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배수지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(1,800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349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집행 및 계약의뢰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844" y="285728"/>
            <a:ext cx="8858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및 마을상수도 관리자 건강진단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2018. 04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16. </a:t>
            </a:r>
            <a:r>
              <a:rPr lang="en-US" altLang="ko-KR" sz="2400" b="1" ker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18.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215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지방상수도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38,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마을상수도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177)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영동군보건소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검사항목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장티푸스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파라티푸스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세균성이질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000108"/>
          <a:ext cx="8643998" cy="5302594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1,078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확장사업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배수지신설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(300ton)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L=3.2km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L=0.8km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마을상수도개량사업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L=2.4km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 체납요금 납부 안내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74793</TotalTime>
  <Words>351</Words>
  <Application>Microsoft Office PowerPoint</Application>
  <PresentationFormat>화면 슬라이드 쇼(4:3)</PresentationFormat>
  <Paragraphs>102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11473</cp:revision>
  <dcterms:modified xsi:type="dcterms:W3CDTF">2018-03-29T07:01:39Z</dcterms:modified>
</cp:coreProperties>
</file>