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DD0D3-1865-4E91-A1A7-DE593A93B237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E97A6-4952-4057-B614-F56AC7E9D8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955C5-BE27-4BA8-BEA4-7F8C9D1418F7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D545F-B6D8-456A-A41E-1E3B49267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D60DC-B7DD-472E-BFE4-63EE5134F34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spect="1" noChangeArrowheads="1"/>
          </p:cNvSpPr>
          <p:nvPr/>
        </p:nvSpPr>
        <p:spPr bwMode="auto">
          <a:xfrm>
            <a:off x="-142908" y="4572008"/>
            <a:ext cx="914733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슬러지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처리 용역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궁촌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정수장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계약의뢰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47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ko-KR" altLang="en-US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정수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슬러지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운반 및 처리업체 선정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spect="1" noChangeArrowheads="1"/>
          </p:cNvSpPr>
          <p:nvPr/>
        </p:nvSpPr>
        <p:spPr bwMode="auto">
          <a:xfrm>
            <a:off x="-285784" y="285728"/>
            <a:ext cx="935834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원격누수감지시스템 설치 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008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서산리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마을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현대화사업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구간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1008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원격누수탐지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553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42908" y="2428883"/>
            <a:ext cx="9144000" cy="178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송수관로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세척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유곡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유곡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리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(L=2.0km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2019. 12. 30.(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09:00 ~ 06:00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익일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1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96</Words>
  <Application>Microsoft Office PowerPoint</Application>
  <PresentationFormat>화면 슬라이드 쇼(4:3)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80</cp:revision>
  <dcterms:created xsi:type="dcterms:W3CDTF">2019-11-21T04:03:59Z</dcterms:created>
  <dcterms:modified xsi:type="dcterms:W3CDTF">2019-12-26T06:54:46Z</dcterms:modified>
</cp:coreProperties>
</file>