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2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DD0D3-1865-4E91-A1A7-DE593A93B237}" type="datetimeFigureOut">
              <a:rPr lang="ko-KR" altLang="en-US" smtClean="0"/>
              <a:pPr/>
              <a:t>2019-12-26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2E97A6-4952-4057-B614-F56AC7E9D8E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0955C5-BE27-4BA8-BEA4-7F8C9D1418F7}" type="datetimeFigureOut">
              <a:rPr lang="ko-KR" altLang="en-US" smtClean="0"/>
              <a:pPr/>
              <a:t>2019-12-26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1D545F-B6D8-456A-A41E-1E3B492670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6941" y="9444040"/>
            <a:ext cx="2950263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705" tIns="45339" rIns="90705" bIns="4533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1910" indent="-28535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140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59796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452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1080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6763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419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075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/>
            <a:fld id="{851F1044-E2F4-49DD-83F9-CB80C75BEDC2}" type="slidenum">
              <a:rPr lang="en-US" altLang="ko-KR" smtClean="0">
                <a:latin typeface="Times New Roman" pitchFamily="18" charset="0"/>
                <a:ea typeface="굴림" pitchFamily="50" charset="-127"/>
              </a:rPr>
              <a:pPr eaLnBrk="1" hangingPunct="1"/>
              <a:t>2</a:t>
            </a:fld>
            <a:endParaRPr lang="en-US" altLang="ko-KR" smtClean="0">
              <a:latin typeface="Times New Roman" pitchFamily="18" charset="0"/>
              <a:ea typeface="굴림" pitchFamily="50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2019-12-26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2019-12-26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2019-12-26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D60DC-B7DD-472E-BFE4-63EE5134F340}" type="datetimeFigureOut">
              <a:rPr lang="ko-KR" altLang="en-US" smtClean="0"/>
              <a:pPr/>
              <a:t>2019-12-26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99592" y="2082798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수 도 사 업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spect="1" noChangeArrowheads="1"/>
          </p:cNvSpPr>
          <p:nvPr/>
        </p:nvSpPr>
        <p:spPr bwMode="auto">
          <a:xfrm>
            <a:off x="-142908" y="4572008"/>
            <a:ext cx="914733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슬러지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처리 용역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 및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궁촌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정수장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계약의뢰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47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ko-KR" altLang="en-US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정수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슬러지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운반 및 처리업체 선정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spect="1" noChangeArrowheads="1"/>
          </p:cNvSpPr>
          <p:nvPr/>
        </p:nvSpPr>
        <p:spPr bwMode="auto">
          <a:xfrm>
            <a:off x="-285784" y="285728"/>
            <a:ext cx="935834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2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원격누수감지시스템 설치 사업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10080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서산리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 마을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현대화사업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구간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10080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원격누수탐지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553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42908" y="2428883"/>
            <a:ext cx="9144000" cy="1785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상촌면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지방상수도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송수관로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세척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유곡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리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유곡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리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(L=2.0km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2019. 12. 30.(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09:00 ~ 06:00</a:t>
            </a:r>
            <a:r>
              <a:rPr lang="en-US" altLang="ko-KR" sz="21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100" b="1" kern="0" dirty="0" smtClean="0">
                <a:latin typeface="HY헤드라인M" pitchFamily="18" charset="-127"/>
                <a:ea typeface="HY헤드라인M" pitchFamily="18" charset="-127"/>
              </a:rPr>
              <a:t>익일</a:t>
            </a:r>
            <a:r>
              <a:rPr lang="en-US" altLang="ko-KR" sz="21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1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117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1281</TotalTime>
  <Words>96</Words>
  <Application>Microsoft Office PowerPoint</Application>
  <PresentationFormat>화면 슬라이드 쇼(4:3)</PresentationFormat>
  <Paragraphs>13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80</cp:revision>
  <dcterms:created xsi:type="dcterms:W3CDTF">2019-11-21T04:03:59Z</dcterms:created>
  <dcterms:modified xsi:type="dcterms:W3CDTF">2019-12-26T06:54:46Z</dcterms:modified>
</cp:coreProperties>
</file>