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9D071-071A-4B27-BAA7-FC70878D41E4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E1D9D-D399-4399-AFC1-2209113335D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E70-F9A2-4F0B-9A38-A308056AAE3C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7E6-B400-40F9-BFB0-E8BAFC5D3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E70-F9A2-4F0B-9A38-A308056AAE3C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7E6-B400-40F9-BFB0-E8BAFC5D3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E70-F9A2-4F0B-9A38-A308056AAE3C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7E6-B400-40F9-BFB0-E8BAFC5D3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E70-F9A2-4F0B-9A38-A308056AAE3C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7E6-B400-40F9-BFB0-E8BAFC5D3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E70-F9A2-4F0B-9A38-A308056AAE3C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7E6-B400-40F9-BFB0-E8BAFC5D3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E70-F9A2-4F0B-9A38-A308056AAE3C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7E6-B400-40F9-BFB0-E8BAFC5D3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E70-F9A2-4F0B-9A38-A308056AAE3C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7E6-B400-40F9-BFB0-E8BAFC5D3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E70-F9A2-4F0B-9A38-A308056AAE3C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7E6-B400-40F9-BFB0-E8BAFC5D3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E70-F9A2-4F0B-9A38-A308056AAE3C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7E6-B400-40F9-BFB0-E8BAFC5D3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E70-F9A2-4F0B-9A38-A308056AAE3C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7E6-B400-40F9-BFB0-E8BAFC5D3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EE70-F9A2-4F0B-9A38-A308056AAE3C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7E6-B400-40F9-BFB0-E8BAFC5D3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9EE70-F9A2-4F0B-9A38-A308056AAE3C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F7E6-B400-40F9-BFB0-E8BAFC5D3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71470" y="4714884"/>
            <a:ext cx="91440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촌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비상대처계획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(EAP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수립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궁촌리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궁촌댐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비상대처계획수립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집행 및 기반조사</a:t>
            </a:r>
            <a:endParaRPr lang="ko-KR" altLang="en-US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460800"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spect="1" noChangeArrowheads="1"/>
          </p:cNvSpPr>
          <p:nvPr/>
        </p:nvSpPr>
        <p:spPr bwMode="auto">
          <a:xfrm>
            <a:off x="-71438" y="328591"/>
            <a:ext cx="9358346" cy="18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교체공사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상용리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급수관로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(L=1.4km)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 준공</a:t>
            </a:r>
            <a:endParaRPr lang="en-US" altLang="ko-KR" sz="2400" b="1" kern="0" dirty="0" smtClea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spect="1" noChangeArrowheads="1"/>
          </p:cNvSpPr>
          <p:nvPr/>
        </p:nvSpPr>
        <p:spPr bwMode="auto">
          <a:xfrm>
            <a:off x="-71470" y="2500306"/>
            <a:ext cx="93583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 관망 일반기술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진단용역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관내 매설 관망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200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상수관로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(L=700km)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일상감사 및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화면 슬라이드 쇼(4:3)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2020-03-19T03:29:55Z</dcterms:created>
  <dcterms:modified xsi:type="dcterms:W3CDTF">2020-03-19T03:30:53Z</dcterms:modified>
</cp:coreProperties>
</file>