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9D071-071A-4B27-BAA7-FC70878D41E4}" type="datetimeFigureOut">
              <a:rPr lang="ko-KR" altLang="en-US" smtClean="0"/>
              <a:t>2020-03-19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DE1D9D-D399-4399-AFC1-2209113335D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5725" y="8688336"/>
            <a:ext cx="2972280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881" y="4343436"/>
            <a:ext cx="5482241" cy="4114143"/>
          </a:xfrm>
          <a:noFill/>
          <a:ln/>
        </p:spPr>
        <p:txBody>
          <a:bodyPr lIns="90705" tIns="45339" rIns="90705" bIns="4533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39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1910" indent="-28535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140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59796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452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1080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6763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419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075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/>
            <a:fld id="{851F1044-E2F4-49DD-83F9-CB80C75BEDC2}" type="slidenum">
              <a:rPr lang="en-US" altLang="ko-KR" smtClean="0">
                <a:latin typeface="Times New Roman" pitchFamily="18" charset="0"/>
                <a:ea typeface="굴림" pitchFamily="50" charset="-127"/>
              </a:rPr>
              <a:pPr eaLnBrk="1" hangingPunct="1"/>
              <a:t>2</a:t>
            </a:fld>
            <a:endParaRPr lang="en-US" altLang="ko-KR" smtClean="0">
              <a:latin typeface="Times New Roman" pitchFamily="18" charset="0"/>
              <a:ea typeface="굴림" pitchFamily="50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742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9EE70-F9A2-4F0B-9A38-A308056AAE3C}" type="datetimeFigureOut">
              <a:rPr lang="ko-KR" altLang="en-US" smtClean="0"/>
              <a:t>2020-03-19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F7E6-B400-40F9-BFB0-E8BAFC5D33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9EE70-F9A2-4F0B-9A38-A308056AAE3C}" type="datetimeFigureOut">
              <a:rPr lang="ko-KR" altLang="en-US" smtClean="0"/>
              <a:t>2020-03-19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F7E6-B400-40F9-BFB0-E8BAFC5D33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9EE70-F9A2-4F0B-9A38-A308056AAE3C}" type="datetimeFigureOut">
              <a:rPr lang="ko-KR" altLang="en-US" smtClean="0"/>
              <a:t>2020-03-19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F7E6-B400-40F9-BFB0-E8BAFC5D33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9EE70-F9A2-4F0B-9A38-A308056AAE3C}" type="datetimeFigureOut">
              <a:rPr lang="ko-KR" altLang="en-US" smtClean="0"/>
              <a:t>2020-03-19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F7E6-B400-40F9-BFB0-E8BAFC5D33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9EE70-F9A2-4F0B-9A38-A308056AAE3C}" type="datetimeFigureOut">
              <a:rPr lang="ko-KR" altLang="en-US" smtClean="0"/>
              <a:t>2020-03-19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F7E6-B400-40F9-BFB0-E8BAFC5D33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9EE70-F9A2-4F0B-9A38-A308056AAE3C}" type="datetimeFigureOut">
              <a:rPr lang="ko-KR" altLang="en-US" smtClean="0"/>
              <a:t>2020-03-19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F7E6-B400-40F9-BFB0-E8BAFC5D33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9EE70-F9A2-4F0B-9A38-A308056AAE3C}" type="datetimeFigureOut">
              <a:rPr lang="ko-KR" altLang="en-US" smtClean="0"/>
              <a:t>2020-03-19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F7E6-B400-40F9-BFB0-E8BAFC5D33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9EE70-F9A2-4F0B-9A38-A308056AAE3C}" type="datetimeFigureOut">
              <a:rPr lang="ko-KR" altLang="en-US" smtClean="0"/>
              <a:t>2020-03-19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F7E6-B400-40F9-BFB0-E8BAFC5D33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9EE70-F9A2-4F0B-9A38-A308056AAE3C}" type="datetimeFigureOut">
              <a:rPr lang="ko-KR" altLang="en-US" smtClean="0"/>
              <a:t>2020-03-19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F7E6-B400-40F9-BFB0-E8BAFC5D33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9EE70-F9A2-4F0B-9A38-A308056AAE3C}" type="datetimeFigureOut">
              <a:rPr lang="ko-KR" altLang="en-US" smtClean="0"/>
              <a:t>2020-03-19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F7E6-B400-40F9-BFB0-E8BAFC5D33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9EE70-F9A2-4F0B-9A38-A308056AAE3C}" type="datetimeFigureOut">
              <a:rPr lang="ko-KR" altLang="en-US" smtClean="0"/>
              <a:t>2020-03-19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F7E6-B400-40F9-BFB0-E8BAFC5D33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9EE70-F9A2-4F0B-9A38-A308056AAE3C}" type="datetimeFigureOut">
              <a:rPr lang="ko-KR" altLang="en-US" smtClean="0"/>
              <a:t>2020-03-19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7F7E6-B400-40F9-BFB0-E8BAFC5D33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99592" y="2082798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수 도 사 업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71470" y="4714884"/>
            <a:ext cx="914400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궁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촌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비상대처계획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(EAP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수립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궁촌리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궁촌댐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비상대처계획수립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용역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집행 및 기반조사</a:t>
            </a:r>
            <a:endParaRPr lang="ko-KR" altLang="en-US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460800"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spect="1" noChangeArrowheads="1"/>
          </p:cNvSpPr>
          <p:nvPr/>
        </p:nvSpPr>
        <p:spPr bwMode="auto">
          <a:xfrm>
            <a:off x="-71438" y="328591"/>
            <a:ext cx="9358346" cy="18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노후관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교체공사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상용리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150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급수관로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(L=1.4km)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공사 준공</a:t>
            </a:r>
            <a:endParaRPr lang="en-US" altLang="ko-KR" sz="2400" b="1" kern="0" dirty="0" smtClean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spect="1" noChangeArrowheads="1"/>
          </p:cNvSpPr>
          <p:nvPr/>
        </p:nvSpPr>
        <p:spPr bwMode="auto">
          <a:xfrm>
            <a:off x="-71470" y="2500306"/>
            <a:ext cx="935834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 관망 일반기술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진단용역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관내 매설 관망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/ 200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상수관로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(L=700km)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일상감사 및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117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화면 슬라이드 쇼(4:3)</PresentationFormat>
  <Paragraphs>13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</cp:revision>
  <dcterms:created xsi:type="dcterms:W3CDTF">2020-03-19T03:29:55Z</dcterms:created>
  <dcterms:modified xsi:type="dcterms:W3CDTF">2020-03-19T03:30:53Z</dcterms:modified>
</cp:coreProperties>
</file>