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8"/>
  </p:notesMasterIdLst>
  <p:handoutMasterIdLst>
    <p:handoutMasterId r:id="rId9"/>
  </p:handoutMasterIdLst>
  <p:sldIdLst>
    <p:sldId id="5819" r:id="rId2"/>
    <p:sldId id="5821" r:id="rId3"/>
    <p:sldId id="5825" r:id="rId4"/>
    <p:sldId id="5824" r:id="rId5"/>
    <p:sldId id="5822" r:id="rId6"/>
    <p:sldId id="581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2172" y="-4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404664"/>
            <a:ext cx="853475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불법행위 단속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5. 9.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5. 29.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구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영동취수장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4.5km)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어패류채취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야영</a:t>
            </a:r>
            <a:r>
              <a:rPr lang="ko-KR" altLang="en-US" sz="2400" dirty="0" smtClean="0"/>
              <a:t> </a:t>
            </a:r>
            <a:r>
              <a:rPr lang="en-US" altLang="ko-KR" sz="2400" dirty="0"/>
              <a:t>‧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취사행위 등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단속반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편성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유관기관 합동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20" y="3500438"/>
            <a:ext cx="8678863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지방공기업 경영평가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spc="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충북발전연구원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공기업 리더십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경영시스템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경영성과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현장실사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23528" y="404664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수도시설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물탱크 청소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180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내부청소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주변정리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5720" y="3571876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수도정비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기본계획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spc="-100" dirty="0" smtClean="0">
                <a:latin typeface="HY헤드라인M" pitchFamily="18" charset="-127"/>
                <a:ea typeface="HY헤드라인M" pitchFamily="18" charset="-127"/>
              </a:rPr>
              <a:t>충북 건설기술심의회</a:t>
            </a:r>
            <a:r>
              <a:rPr lang="en-US" altLang="ko-KR" sz="22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spc="-100" dirty="0" smtClean="0">
                <a:latin typeface="HY헤드라인M" pitchFamily="18" charset="-127"/>
                <a:ea typeface="HY헤드라인M" pitchFamily="18" charset="-127"/>
              </a:rPr>
              <a:t>사업수행능력 평가기준</a:t>
            </a:r>
            <a:r>
              <a:rPr lang="en-US" altLang="ko-KR" sz="22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100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200" b="1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200" b="1" spc="-100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kumimoji="0" lang="ko-KR" altLang="en-US" sz="22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404664"/>
            <a:ext cx="8678862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유량계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검교정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20. ~ 6. 20.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수도법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 의거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실시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3571876"/>
            <a:ext cx="8643937" cy="2809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차염발생기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약품동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신축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㎡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차염발생기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물품구매</a:t>
            </a:r>
            <a:endParaRPr lang="en-US" altLang="ko-KR" sz="2400" b="1" i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7187" y="642918"/>
            <a:ext cx="8786813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원수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대장균 검사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5. 2. ~ 5. 27.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한국환경시험연구소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의뢰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51520" y="476672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51520" y="1124743"/>
          <a:ext cx="8678166" cy="5314657"/>
        </p:xfrm>
        <a:graphic>
          <a:graphicData uri="http://schemas.openxmlformats.org/drawingml/2006/table">
            <a:tbl>
              <a:tblPr/>
              <a:tblGrid>
                <a:gridCol w="1224136"/>
                <a:gridCol w="2808312"/>
                <a:gridCol w="936104"/>
                <a:gridCol w="1008112"/>
                <a:gridCol w="2016224"/>
                <a:gridCol w="685278"/>
              </a:tblGrid>
              <a:tr h="648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5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4,549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상수도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중가리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묵은점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909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괴목리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국촌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5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고당리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옥계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  2.0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공사착공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</a:t>
                      </a:r>
                      <a:r>
                        <a:rPr kumimoji="1" lang="en-US" altLang="ko-KR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 농어촌생활용수개발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1,700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1,429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마을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상수도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신설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명덕리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지내리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모리지구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120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363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둔전리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섬밭골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1 2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140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73509</TotalTime>
  <Words>382</Words>
  <Application>Microsoft Office PowerPoint</Application>
  <PresentationFormat>화면 슬라이드 쇼(4:3)</PresentationFormat>
  <Paragraphs>95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11372</cp:revision>
  <dcterms:modified xsi:type="dcterms:W3CDTF">2016-04-28T04:55:05Z</dcterms:modified>
</cp:coreProperties>
</file>