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7E276-5871-4C15-9FB6-47523F7ED493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A57C2-98D9-41B6-8B8E-26171ABD47E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D7A5D-5A2E-40B4-BF82-474D198ADD61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4DA0-5EFE-4232-831D-9236487287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1470" y="4545218"/>
            <a:ext cx="9144000" cy="1741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수질계측기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유지관리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착공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992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잔류염소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측정기등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총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sz="2400" b="1" spc="-150" dirty="0" smtClean="0"/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수질측정 신뢰도 향상 및 </a:t>
            </a:r>
            <a:r>
              <a:rPr lang="ko-KR" altLang="en-US" sz="2300" b="1" kern="0" dirty="0" err="1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자동계측기</a:t>
            </a:r>
            <a:r>
              <a:rPr lang="ko-KR" altLang="en-US" sz="23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효율적 운영</a:t>
            </a:r>
            <a:endParaRPr lang="en-US" altLang="ko-KR" sz="2300" b="1" dirty="0">
              <a:solidFill>
                <a:srgbClr val="00B05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-74742" y="404806"/>
            <a:ext cx="9147336" cy="188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낙후지역먹는물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수질개선사업 실시 설계용역 집행</a:t>
            </a:r>
            <a:endParaRPr lang="en-US" altLang="ko-KR" sz="28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1,790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(L=20.0km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물탱크 이설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취수보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spect="1" noChangeArrowheads="1"/>
          </p:cNvSpPr>
          <p:nvPr/>
        </p:nvSpPr>
        <p:spPr bwMode="auto">
          <a:xfrm>
            <a:off x="-74742" y="2524126"/>
            <a:ext cx="9147336" cy="204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개량사업 실시 설계용역 집행</a:t>
            </a:r>
            <a:endParaRPr lang="en-US" altLang="ko-KR" sz="28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광소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286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792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(L=2.5km),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취수보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보수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2020-01-16T07:14:05Z</dcterms:created>
  <dcterms:modified xsi:type="dcterms:W3CDTF">2020-01-16T07:14:38Z</dcterms:modified>
</cp:coreProperties>
</file>