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4"/>
  </p:notesMasterIdLst>
  <p:sldIdLst>
    <p:sldId id="257" r:id="rId2"/>
    <p:sldId id="258" r:id="rId3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109" d="100"/>
          <a:sy n="109" d="100"/>
        </p:scale>
        <p:origin x="-1722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052F4A9-7AEE-4094-8BFB-2B61AC68423A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65FAB48-18CC-42B0-8157-9399DD36CAC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 txBox="1">
            <a:spLocks noGrp="1" noChangeArrowheads="1"/>
          </p:cNvSpPr>
          <p:nvPr/>
        </p:nvSpPr>
        <p:spPr bwMode="auto">
          <a:xfrm>
            <a:off x="3885725" y="8688336"/>
            <a:ext cx="2972280" cy="455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lIns="90714" tIns="45344" rIns="90714" bIns="45344" anchor="b"/>
          <a:lstStyle/>
          <a:p>
            <a:pPr algn="r" defTabSz="879741">
              <a:lnSpc>
                <a:spcPct val="150000"/>
              </a:lnSpc>
              <a:buClr>
                <a:srgbClr val="FFFF00"/>
              </a:buClr>
              <a:buSzPct val="60000"/>
            </a:pPr>
            <a:fld id="{CE2DD4AB-A9C3-4498-BDDD-269677352947}" type="slidenum">
              <a:rPr lang="en-US" altLang="ko-KR" sz="1200" b="1">
                <a:solidFill>
                  <a:srgbClr val="000000"/>
                </a:solidFill>
                <a:latin typeface="Times New Roman" pitchFamily="18" charset="0"/>
                <a:ea typeface="굴림" charset="-127"/>
                <a:sym typeface="Symbol" pitchFamily="18" charset="2"/>
              </a:rPr>
              <a:pPr algn="r" defTabSz="879741">
                <a:lnSpc>
                  <a:spcPct val="150000"/>
                </a:lnSpc>
                <a:buClr>
                  <a:srgbClr val="FFFF00"/>
                </a:buClr>
                <a:buSzPct val="60000"/>
              </a:pPr>
              <a:t>1</a:t>
            </a:fld>
            <a:endParaRPr lang="en-US" altLang="ko-KR" sz="1200" b="1" dirty="0">
              <a:solidFill>
                <a:srgbClr val="000000"/>
              </a:solidFill>
              <a:latin typeface="Times New Roman" pitchFamily="18" charset="0"/>
              <a:ea typeface="굴림" charset="-127"/>
              <a:sym typeface="Symbol" pitchFamily="18" charset="2"/>
            </a:endParaRPr>
          </a:p>
        </p:txBody>
      </p:sp>
      <p:sp>
        <p:nvSpPr>
          <p:cNvPr id="194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7881" y="4343436"/>
            <a:ext cx="5482241" cy="4114143"/>
          </a:xfrm>
          <a:noFill/>
          <a:ln/>
        </p:spPr>
        <p:txBody>
          <a:bodyPr lIns="90705" tIns="45339" rIns="90705" bIns="45339"/>
          <a:lstStyle/>
          <a:p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 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먼저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, </a:t>
            </a:r>
            <a:r>
              <a:rPr lang="ko-KR" altLang="en-US" sz="1800" dirty="0">
                <a:latin typeface="굴림체" pitchFamily="49" charset="-127"/>
                <a:ea typeface="굴림체" pitchFamily="49" charset="-127"/>
              </a:rPr>
              <a:t>지금의 옥천입니다</a:t>
            </a:r>
            <a:r>
              <a:rPr lang="en-US" altLang="ko-KR" sz="1800" dirty="0">
                <a:latin typeface="굴림체" pitchFamily="49" charset="-127"/>
                <a:ea typeface="굴림체" pitchFamily="49" charset="-127"/>
              </a:rPr>
              <a:t>. </a:t>
            </a:r>
            <a:endParaRPr lang="en-US" altLang="ko-KR" sz="1800" dirty="0">
              <a:solidFill>
                <a:srgbClr val="FF3300"/>
              </a:solidFill>
              <a:latin typeface="굴림체" pitchFamily="49" charset="-127"/>
              <a:ea typeface="굴림체" pitchFamily="49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60395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슬라이드 이미지 개체 틀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17411" name="슬라이드 노트 개체 틀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en-US" dirty="0" smtClean="0"/>
          </a:p>
        </p:txBody>
      </p:sp>
      <p:sp>
        <p:nvSpPr>
          <p:cNvPr id="17412" name="슬라이드 번호 개체 틀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1pPr>
            <a:lvl2pPr marL="741910" indent="-28535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2pPr>
            <a:lvl3pPr marL="114140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3pPr>
            <a:lvl4pPr marL="159796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4pPr>
            <a:lvl5pPr marL="2054520" indent="-228280" defTabSz="878244" eaLnBrk="0" hangingPunct="0"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5pPr>
            <a:lvl6pPr marL="2511080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6pPr>
            <a:lvl7pPr marL="296763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7pPr>
            <a:lvl8pPr marL="342419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8pPr>
            <a:lvl9pPr marL="3880759" indent="-228280" defTabSz="878244" eaLnBrk="0" fontAlgn="base" hangingPunct="0">
              <a:spcBef>
                <a:spcPct val="0"/>
              </a:spcBef>
              <a:spcAft>
                <a:spcPct val="0"/>
              </a:spcAft>
              <a:defRPr kumimoji="1">
                <a:solidFill>
                  <a:schemeClr val="tx1"/>
                </a:solidFill>
                <a:latin typeface="Arial" pitchFamily="34" charset="0"/>
                <a:ea typeface="HY견고딕" pitchFamily="18" charset="-127"/>
              </a:defRPr>
            </a:lvl9pPr>
          </a:lstStyle>
          <a:p>
            <a:pPr eaLnBrk="1" hangingPunct="1"/>
            <a:fld id="{851F1044-E2F4-49DD-83F9-CB80C75BEDC2}" type="slidenum">
              <a:rPr lang="en-US" altLang="ko-KR" smtClean="0">
                <a:latin typeface="Times New Roman" pitchFamily="18" charset="0"/>
                <a:ea typeface="굴림" pitchFamily="50" charset="-127"/>
              </a:rPr>
              <a:pPr eaLnBrk="1" hangingPunct="1"/>
              <a:t>2</a:t>
            </a:fld>
            <a:endParaRPr lang="en-US" altLang="ko-KR" smtClean="0">
              <a:latin typeface="Times New Roman" pitchFamily="18" charset="0"/>
              <a:ea typeface="굴림" pitchFamily="50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318742926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CC1C342-BD8C-44A8-8850-990E8D222181}" type="datetimeFigureOut">
              <a:rPr lang="ko-KR" altLang="en-US" smtClean="0"/>
              <a:pPr/>
              <a:t>2020-04-29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F0BEBD-5D43-4DB6-A572-4E8354540010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338" name="Picture 5" descr="가우시안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-190500" y="-285750"/>
            <a:ext cx="9334500" cy="742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94275" name="Rectangle 3"/>
          <p:cNvSpPr>
            <a:spLocks noChangeArrowheads="1"/>
          </p:cNvSpPr>
          <p:nvPr/>
        </p:nvSpPr>
        <p:spPr bwMode="auto">
          <a:xfrm>
            <a:off x="0" y="2405063"/>
            <a:ext cx="9144000" cy="59213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>
            <a:outerShdw dist="35921" dir="2700000" algn="ctr" rotWithShape="0">
              <a:schemeClr val="tx1">
                <a:alpha val="50000"/>
              </a:schemeClr>
            </a:outerShdw>
          </a:effectLst>
        </p:spPr>
        <p:txBody>
          <a:bodyPr lIns="92075" tIns="46038" rIns="92075" bIns="46038" anchor="ctr">
            <a:spAutoFit/>
          </a:bodyPr>
          <a:lstStyle/>
          <a:p>
            <a:pPr>
              <a:lnSpc>
                <a:spcPct val="150000"/>
              </a:lnSpc>
              <a:spcBef>
                <a:spcPct val="20000"/>
              </a:spcBef>
              <a:buClr>
                <a:srgbClr val="FFFF00"/>
              </a:buClr>
              <a:buSzPct val="60000"/>
              <a:buFont typeface="Monotype Sorts" pitchFamily="2" charset="2"/>
              <a:buNone/>
              <a:defRPr/>
            </a:pPr>
            <a:endParaRPr lang="ko-KR" altLang="en-US" sz="2000" b="1">
              <a:solidFill>
                <a:srgbClr val="003366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  <p:sp>
        <p:nvSpPr>
          <p:cNvPr id="14340" name="Rectangle 4"/>
          <p:cNvSpPr>
            <a:spLocks noChangeArrowheads="1"/>
          </p:cNvSpPr>
          <p:nvPr/>
        </p:nvSpPr>
        <p:spPr bwMode="auto">
          <a:xfrm>
            <a:off x="899592" y="2082798"/>
            <a:ext cx="5472113" cy="18002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1169988" lvl="1" indent="-457200">
              <a:lnSpc>
                <a:spcPct val="150000"/>
              </a:lnSpc>
              <a:spcBef>
                <a:spcPct val="20000"/>
              </a:spcBef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</a:pPr>
            <a:r>
              <a:rPr lang="ko-KR" altLang="en-US" sz="6500" b="1" dirty="0" smtClean="0">
                <a:solidFill>
                  <a:srgbClr val="333399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상 수 도 사 업 소</a:t>
            </a:r>
            <a:endParaRPr lang="ko-KR" altLang="en-US" sz="6500" b="1" dirty="0">
              <a:solidFill>
                <a:srgbClr val="333399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3"/>
          <p:cNvSpPr>
            <a:spLocks noChangeArrowheads="1"/>
          </p:cNvSpPr>
          <p:nvPr/>
        </p:nvSpPr>
        <p:spPr bwMode="auto">
          <a:xfrm>
            <a:off x="-71470" y="4714884"/>
            <a:ext cx="9144000" cy="1944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>
            <a:defPPr>
              <a:defRPr lang="ko-KR"/>
            </a:defPPr>
            <a:lvl1pPr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1pPr>
            <a:lvl2pPr marL="4572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2pPr>
            <a:lvl3pPr marL="9144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3pPr>
            <a:lvl4pPr marL="13716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4pPr>
            <a:lvl5pPr marL="1828800" algn="l" rtl="0" fontAlgn="base" latinLnBrk="1">
              <a:spcBef>
                <a:spcPct val="0"/>
              </a:spcBef>
              <a:spcAft>
                <a:spcPct val="0"/>
              </a:spcAft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5pPr>
            <a:lvl6pPr marL="22860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6pPr>
            <a:lvl7pPr marL="27432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7pPr>
            <a:lvl8pPr marL="32004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8pPr>
            <a:lvl9pPr marL="3657600" algn="l" defTabSz="914400" rtl="0" eaLnBrk="1" latinLnBrk="1" hangingPunct="1">
              <a:defRPr kumimoji="1" kern="1200">
                <a:solidFill>
                  <a:schemeClr val="tx1"/>
                </a:solidFill>
                <a:latin typeface="Arial" charset="0"/>
                <a:ea typeface="HY견고딕" pitchFamily="18" charset="-127"/>
                <a:cs typeface="+mn-cs"/>
              </a:defRPr>
            </a:lvl9pPr>
          </a:lstStyle>
          <a:p>
            <a:pPr marL="533400" indent="-533400" eaLnBrk="1" latinLnBrk="1" hangingPunct="1">
              <a:lnSpc>
                <a:spcPct val="13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3-3. 2020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년 내진성능 상세평가 용역</a:t>
            </a:r>
            <a:endParaRPr lang="en-US" altLang="ko-KR" sz="2800" b="1" dirty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8000" lvl="1" indent="-457200">
              <a:lnSpc>
                <a:spcPct val="13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영동 및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궁촌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정수장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/ 400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>
              <a:latin typeface="HY헤드라인M" pitchFamily="18" charset="-127"/>
              <a:ea typeface="HY헤드라인M" pitchFamily="18" charset="-127"/>
            </a:endParaRPr>
          </a:p>
          <a:p>
            <a:pPr marL="918000" lvl="1" indent="-457200">
              <a:lnSpc>
                <a:spcPct val="140000"/>
              </a:lnSpc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내진성능상세평가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식 </a:t>
            </a:r>
            <a:r>
              <a:rPr lang="en-US" altLang="ko-KR" sz="2400" b="1" dirty="0" smtClean="0">
                <a:latin typeface="HY헤드라인M" pitchFamily="18" charset="-127"/>
                <a:ea typeface="HY헤드라인M" pitchFamily="18" charset="-127"/>
              </a:rPr>
              <a:t>/ </a:t>
            </a:r>
            <a:r>
              <a:rPr lang="ko-KR" altLang="en-US" sz="2400" b="1" dirty="0" smtClean="0">
                <a:latin typeface="HY헤드라인M" pitchFamily="18" charset="-127"/>
                <a:ea typeface="HY헤드라인M" pitchFamily="18" charset="-127"/>
              </a:rPr>
              <a:t>집행</a:t>
            </a:r>
            <a:endParaRPr lang="en-US" altLang="ko-KR" sz="2000" b="1" kern="0" dirty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8" name="Rectangle 3"/>
          <p:cNvSpPr>
            <a:spLocks noChangeAspect="1" noChangeArrowheads="1"/>
          </p:cNvSpPr>
          <p:nvPr/>
        </p:nvSpPr>
        <p:spPr bwMode="auto">
          <a:xfrm>
            <a:off x="-71470" y="331039"/>
            <a:ext cx="9358346" cy="18120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3-1.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낙후지역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먹는 물 수질개선사업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학산면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아암리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철동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외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1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개 마을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307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관로개량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(L=2.4km)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</p:txBody>
      </p:sp>
      <p:sp>
        <p:nvSpPr>
          <p:cNvPr id="9" name="Rectangle 3"/>
          <p:cNvSpPr>
            <a:spLocks noChangeAspect="1" noChangeArrowheads="1"/>
          </p:cNvSpPr>
          <p:nvPr/>
        </p:nvSpPr>
        <p:spPr bwMode="auto">
          <a:xfrm>
            <a:off x="-71438" y="2491597"/>
            <a:ext cx="9358346" cy="1857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lIns="92075" tIns="46038" rIns="92075" bIns="46038"/>
          <a:lstStyle/>
          <a:p>
            <a:pPr marL="533400" indent="-533400">
              <a:lnSpc>
                <a:spcPct val="150000"/>
              </a:lnSpc>
              <a:buClr>
                <a:srgbClr val="FFFFFF"/>
              </a:buClr>
              <a:buSzPct val="60000"/>
              <a:buFont typeface="Wingdings" pitchFamily="2" charset="2"/>
              <a:buNone/>
              <a:tabLst>
                <a:tab pos="4953000" algn="l"/>
              </a:tabLst>
              <a:defRPr/>
            </a:pPr>
            <a:r>
              <a:rPr lang="en-US" altLang="ko-KR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  3-2. </a:t>
            </a:r>
            <a:r>
              <a:rPr lang="ko-KR" altLang="en-US" sz="2800" b="1" dirty="0" smtClean="0">
                <a:solidFill>
                  <a:srgbClr val="0000FF"/>
                </a:solidFill>
                <a:latin typeface="HY헤드라인M" pitchFamily="18" charset="-127"/>
                <a:ea typeface="HY헤드라인M" pitchFamily="18" charset="-127"/>
                <a:sym typeface="Symbol" pitchFamily="18" charset="2"/>
              </a:rPr>
              <a:t>지방상수도 확장사업 추진</a:t>
            </a:r>
            <a:endParaRPr lang="en-US" altLang="ko-KR" sz="2800" b="1" dirty="0" smtClean="0">
              <a:solidFill>
                <a:srgbClr val="0000FF"/>
              </a:solidFill>
              <a:latin typeface="HY헤드라인M" pitchFamily="18" charset="-127"/>
              <a:ea typeface="HY헤드라인M" pitchFamily="18" charset="-127"/>
              <a:sym typeface="Symbol" pitchFamily="18" charset="2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황간면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우매리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일원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백화교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~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반야사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입구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)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 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/ 291</a:t>
            </a: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백만원</a:t>
            </a:r>
            <a:endParaRPr lang="en-US" altLang="ko-KR" sz="2400" b="1" kern="0" dirty="0" smtClean="0">
              <a:latin typeface="HY헤드라인M" pitchFamily="18" charset="-127"/>
              <a:ea typeface="HY헤드라인M" pitchFamily="18" charset="-127"/>
            </a:endParaRPr>
          </a:p>
          <a:p>
            <a:pPr marL="914400" lvl="1" indent="-457200" fontAlgn="auto">
              <a:lnSpc>
                <a:spcPct val="140000"/>
              </a:lnSpc>
              <a:spcBef>
                <a:spcPts val="0"/>
              </a:spcBef>
              <a:spcAft>
                <a:spcPts val="0"/>
              </a:spcAft>
              <a:buClr>
                <a:schemeClr val="tx1"/>
              </a:buClr>
              <a:buFont typeface="Wingdings" pitchFamily="2" charset="2"/>
              <a:buChar char="q"/>
              <a:tabLst>
                <a:tab pos="4953000" algn="l"/>
              </a:tabLst>
              <a:defRPr/>
            </a:pPr>
            <a:r>
              <a:rPr lang="ko-KR" altLang="en-US" sz="2400" b="1" kern="0" dirty="0" err="1" smtClean="0">
                <a:latin typeface="HY헤드라인M" pitchFamily="18" charset="-127"/>
                <a:ea typeface="HY헤드라인M" pitchFamily="18" charset="-127"/>
              </a:rPr>
              <a:t>급수관로</a:t>
            </a:r>
            <a:r>
              <a:rPr lang="en-US" altLang="ko-KR" sz="2400" b="1" kern="0" dirty="0" smtClean="0">
                <a:latin typeface="HY헤드라인M" pitchFamily="18" charset="-127"/>
                <a:ea typeface="HY헤드라인M" pitchFamily="18" charset="-127"/>
              </a:rPr>
              <a:t>(L=2.2km) / </a:t>
            </a:r>
            <a:r>
              <a:rPr lang="ko-KR" altLang="en-US" sz="2400" b="1" kern="0" dirty="0" smtClean="0">
                <a:latin typeface="HY헤드라인M" pitchFamily="18" charset="-127"/>
                <a:ea typeface="HY헤드라인M" pitchFamily="18" charset="-127"/>
              </a:rPr>
              <a:t>공사착공</a:t>
            </a:r>
            <a:endParaRPr lang="en-US" altLang="ko-KR" sz="2400" b="1" kern="0" spc="-150" dirty="0" smtClean="0">
              <a:latin typeface="HY헤드라인M" pitchFamily="18" charset="-127"/>
              <a:ea typeface="HY헤드라인M" pitchFamily="18" charset="-127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6811734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84</Words>
  <Application>Microsoft Office PowerPoint</Application>
  <PresentationFormat>화면 슬라이드 쇼(4:3)</PresentationFormat>
  <Paragraphs>13</Paragraphs>
  <Slides>2</Slides>
  <Notes>2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2</vt:i4>
      </vt:variant>
    </vt:vector>
  </HeadingPairs>
  <TitlesOfParts>
    <vt:vector size="3" baseType="lpstr">
      <vt:lpstr>Office 테마</vt:lpstr>
      <vt:lpstr>슬라이드 1</vt:lpstr>
      <vt:lpstr>슬라이드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owner</dc:creator>
  <cp:lastModifiedBy>owner</cp:lastModifiedBy>
  <cp:revision>2</cp:revision>
  <dcterms:created xsi:type="dcterms:W3CDTF">2020-04-29T02:01:17Z</dcterms:created>
  <dcterms:modified xsi:type="dcterms:W3CDTF">2020-04-29T02:05:21Z</dcterms:modified>
</cp:coreProperties>
</file>