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9302" r:id="rId1"/>
  </p:sldMasterIdLst>
  <p:notesMasterIdLst>
    <p:notesMasterId r:id="rId6"/>
  </p:notesMasterIdLst>
  <p:handoutMasterIdLst>
    <p:handoutMasterId r:id="rId7"/>
  </p:handoutMasterIdLst>
  <p:sldIdLst>
    <p:sldId id="5819" r:id="rId2"/>
    <p:sldId id="5820" r:id="rId3"/>
    <p:sldId id="5821" r:id="rId4"/>
    <p:sldId id="5823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05AB0D"/>
    <a:srgbClr val="0000FF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8CDCD98D-A6AC-4FAD-A62F-E27C1B289E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AEE665A-FEE3-4E9C-8843-9692618D60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9326E-FAD4-4033-80A7-0AC905CABB45}" type="datetimeFigureOut">
              <a:rPr lang="ko-KR" altLang="en-US"/>
              <a:pPr>
                <a:defRPr/>
              </a:pPr>
              <a:t>2017-01-25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D3E9B-FFD4-4A9C-988E-96B4C0F79C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90952-6FA4-4B8A-888D-D0D9C4A433DF}" type="datetimeFigureOut">
              <a:rPr lang="ko-KR" altLang="en-US"/>
              <a:pPr>
                <a:defRPr/>
              </a:pPr>
              <a:t>2017-01-25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D2F0-2AC1-4174-80F8-699743AD208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348F-DDF2-4A01-9F60-8C791F75480E}" type="datetimeFigureOut">
              <a:rPr lang="ko-KR" altLang="en-US"/>
              <a:pPr>
                <a:defRPr/>
              </a:pPr>
              <a:t>2017-01-25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7BDB-A6DA-4FD7-BD51-79993A8EE2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72C51-A86D-4022-BA86-346C4DD0BD58}" type="datetimeFigureOut">
              <a:rPr lang="ko-KR" altLang="en-US"/>
              <a:pPr>
                <a:defRPr/>
              </a:pPr>
              <a:t>2017-01-25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FEEC0-38AB-478B-A20F-4C76D8C9F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5F6BF-665F-43E1-8B44-30396FDD6E7E}" type="datetimeFigureOut">
              <a:rPr lang="ko-KR" altLang="en-US"/>
              <a:pPr>
                <a:defRPr/>
              </a:pPr>
              <a:t>2017-01-25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363C8-2520-46C5-860B-20BD2C07BC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03006-35D4-4ACB-B7AD-508991DF4C4E}" type="datetimeFigureOut">
              <a:rPr lang="ko-KR" altLang="en-US"/>
              <a:pPr>
                <a:defRPr/>
              </a:pPr>
              <a:t>2017-01-25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139D8-B6B9-4760-9B0A-89AEECE17D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403BF-BD9E-4A72-93F5-49C6EB721959}" type="datetimeFigureOut">
              <a:rPr lang="ko-KR" altLang="en-US"/>
              <a:pPr>
                <a:defRPr/>
              </a:pPr>
              <a:t>2017-01-25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E952C-B8AC-4EDC-811A-27883F21E4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9D772-661C-4821-92CC-ADD0A9A5296C}" type="datetimeFigureOut">
              <a:rPr lang="ko-KR" altLang="en-US"/>
              <a:pPr>
                <a:defRPr/>
              </a:pPr>
              <a:t>2017-01-25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BCF57-C6A7-44B9-B49A-91D2CF107C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B4D57-049D-423A-A448-C6179DAD0FB4}" type="datetimeFigureOut">
              <a:rPr lang="ko-KR" altLang="en-US"/>
              <a:pPr>
                <a:defRPr/>
              </a:pPr>
              <a:t>2017-01-25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7FE48-7882-4855-8507-DB6EB74E4D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EB05-E0A2-437B-96BD-623746F4EA0E}" type="datetimeFigureOut">
              <a:rPr lang="ko-KR" altLang="en-US"/>
              <a:pPr>
                <a:defRPr/>
              </a:pPr>
              <a:t>2017-01-25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11E16-F542-4BFA-ACAB-786B43CD73C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282AB-8450-457F-B250-DEA66F690884}" type="datetimeFigureOut">
              <a:rPr lang="ko-KR" altLang="en-US"/>
              <a:pPr>
                <a:defRPr/>
              </a:pPr>
              <a:t>2017-01-25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6CB3-0002-4BB7-A7D0-F6CDEF82F8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2F19510-6FFA-4AEC-BFB4-A55CF4FC2EF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2244" r:id="rId1"/>
    <p:sldLayoutId id="2147592245" r:id="rId2"/>
    <p:sldLayoutId id="2147592246" r:id="rId3"/>
    <p:sldLayoutId id="2147592247" r:id="rId4"/>
    <p:sldLayoutId id="2147592248" r:id="rId5"/>
    <p:sldLayoutId id="2147592249" r:id="rId6"/>
    <p:sldLayoutId id="2147592250" r:id="rId7"/>
    <p:sldLayoutId id="2147592251" r:id="rId8"/>
    <p:sldLayoutId id="2147592252" r:id="rId9"/>
    <p:sldLayoutId id="2147592253" r:id="rId10"/>
    <p:sldLayoutId id="2147592254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pic>
        <p:nvPicPr>
          <p:cNvPr id="5" name="그림 4" descr="순회설명회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214345" y="-285776"/>
            <a:ext cx="9358346" cy="7429552"/>
          </a:xfrm>
          <a:prstGeom prst="rect">
            <a:avLst/>
          </a:prstGeom>
        </p:spPr>
      </p:pic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282" y="3500438"/>
            <a:ext cx="8678862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수도시설 개량사업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웅북리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286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관로개량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L=2.8km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kumimoji="0"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실시설계용역</a:t>
            </a:r>
            <a:endParaRPr kumimoji="0" lang="ko-KR" altLang="en-US" sz="2000" b="1" spc="-1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357166"/>
            <a:ext cx="8678862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황간농어촌생활용수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개발사업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서송원리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일원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1,200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상수관로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L=3.9km,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아스콘재포장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A=1,333</a:t>
            </a:r>
            <a:r>
              <a:rPr lang="ko-KR" altLang="en-US" sz="2800" b="1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관로매설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공사집행</a:t>
            </a:r>
            <a:endParaRPr kumimoji="0" lang="ko-KR" altLang="en-US" sz="2000" b="1" spc="-10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75" y="142875"/>
            <a:ext cx="8858250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수질 검사 실시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 1. ~ 2. 28. 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검사대상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영동정수장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검사기관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충청북도 보건환경연구원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 기관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정수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주간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수도꼭지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원수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대장균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월간 검사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313" y="3929063"/>
            <a:ext cx="8786812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282" y="3643314"/>
            <a:ext cx="8786812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궁촌정수장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응집기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교체 추진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2. 6. ~ 5. 6. (90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응집기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교체 설치</a:t>
            </a:r>
            <a:r>
              <a:rPr lang="en-US" altLang="ko-KR" sz="1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업 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115,000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응집기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대설치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전기파넬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75" y="2428875"/>
            <a:ext cx="87153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214313" y="285750"/>
            <a:ext cx="871537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상수원 보호구역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휀스설치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2. 8. ~ 4.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30.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상수원보호구역 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기호리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440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번지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메쉬휀스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350m 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50,000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설치구간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기호리 마을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태소마을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입구 까지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휀스설치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74662</TotalTime>
  <Words>218</Words>
  <Application>Microsoft Office PowerPoint</Application>
  <PresentationFormat>화면 슬라이드 쇼(4:3)</PresentationFormat>
  <Paragraphs>30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11447</cp:revision>
  <dcterms:modified xsi:type="dcterms:W3CDTF">2017-01-25T07:46:22Z</dcterms:modified>
</cp:coreProperties>
</file>