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9302" r:id="rId1"/>
  </p:sldMasterIdLst>
  <p:notesMasterIdLst>
    <p:notesMasterId r:id="rId6"/>
  </p:notesMasterIdLst>
  <p:handoutMasterIdLst>
    <p:handoutMasterId r:id="rId7"/>
  </p:handoutMasterIdLst>
  <p:sldIdLst>
    <p:sldId id="5819" r:id="rId2"/>
    <p:sldId id="5820" r:id="rId3"/>
    <p:sldId id="5816" r:id="rId4"/>
    <p:sldId id="5821" r:id="rId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05AB0D"/>
    <a:srgbClr val="0000FF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CDCD98D-A6AC-4FAD-A62F-E27C1B289E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AEE665A-FEE3-4E9C-8843-9692618D60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CE2DD4AB-A9C3-4498-BDDD-269677352947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5" y="4721225"/>
            <a:ext cx="544163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326E-FAD4-4033-80A7-0AC905CABB45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3E9B-FFD4-4A9C-988E-96B4C0F79C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952-6FA4-4B8A-888D-D0D9C4A433DF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D2F0-2AC1-4174-80F8-699743AD20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348F-DDF2-4A01-9F60-8C791F75480E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7BDB-A6DA-4FD7-BD51-79993A8EE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2C51-A86D-4022-BA86-346C4DD0BD58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EEC0-38AB-478B-A20F-4C76D8C9F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6BF-665F-43E1-8B44-30396FDD6E7E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3C8-2520-46C5-860B-20BD2C07BC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3006-35D4-4ACB-B7AD-508991DF4C4E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9D8-B6B9-4760-9B0A-89AEECE17D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03BF-BD9E-4A72-93F5-49C6EB721959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952C-B8AC-4EDC-811A-27883F21E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D772-661C-4821-92CC-ADD0A9A5296C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CF57-C6A7-44B9-B49A-91D2CF107C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4D57-049D-423A-A448-C6179DAD0FB4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7FE48-7882-4855-8507-DB6EB74E4D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EB05-E0A2-437B-96BD-623746F4EA0E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E16-F542-4BFA-ACAB-786B43CD73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2AB-8450-457F-B250-DEA66F690884}" type="datetimeFigureOut">
              <a:rPr lang="ko-KR" altLang="en-US"/>
              <a:pPr>
                <a:defRPr/>
              </a:pPr>
              <a:t>2017-07-27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6CB3-0002-4BB7-A7D0-F6CDEF82F8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F19510-6FFA-4AEC-BFB4-A55CF4FC2E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2244" r:id="rId1"/>
    <p:sldLayoutId id="2147592245" r:id="rId2"/>
    <p:sldLayoutId id="2147592246" r:id="rId3"/>
    <p:sldLayoutId id="2147592247" r:id="rId4"/>
    <p:sldLayoutId id="2147592248" r:id="rId5"/>
    <p:sldLayoutId id="2147592249" r:id="rId6"/>
    <p:sldLayoutId id="2147592250" r:id="rId7"/>
    <p:sldLayoutId id="2147592251" r:id="rId8"/>
    <p:sldLayoutId id="2147592252" r:id="rId9"/>
    <p:sldLayoutId id="2147592253" r:id="rId10"/>
    <p:sldLayoutId id="21475922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5" name="그림 4" descr="2A8A3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85776"/>
            <a:ext cx="9358346" cy="7429552"/>
          </a:xfrm>
          <a:prstGeom prst="rect">
            <a:avLst/>
          </a:prstGeom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상수도사업소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3857628"/>
            <a:ext cx="87153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3-2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영동정수장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침전지 청소 실시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1. ~ 8.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28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.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침전지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지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총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3,664㎡)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 업  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6,923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내 침전지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지 청소</a:t>
            </a: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571480"/>
            <a:ext cx="8858250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지방상수도 수질 검사 실시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8. 1. ~ 8.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31.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영동정수장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검사기관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충청북도 보건환경연구원 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 기관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정수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주간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수도꼭지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원수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대장균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월간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3286125"/>
            <a:ext cx="892968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51520" y="476672"/>
            <a:ext cx="3810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3-3.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상수도 공사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추진 </a:t>
            </a:r>
          </a:p>
        </p:txBody>
      </p:sp>
      <p:graphicFrame>
        <p:nvGraphicFramePr>
          <p:cNvPr id="4" name="Group 267"/>
          <p:cNvGraphicFramePr>
            <a:graphicFrameLocks noGrp="1"/>
          </p:cNvGraphicFramePr>
          <p:nvPr/>
        </p:nvGraphicFramePr>
        <p:xfrm>
          <a:off x="214282" y="1142984"/>
          <a:ext cx="8678166" cy="5636369"/>
        </p:xfrm>
        <a:graphic>
          <a:graphicData uri="http://schemas.openxmlformats.org/drawingml/2006/table">
            <a:tbl>
              <a:tblPr/>
              <a:tblGrid>
                <a:gridCol w="1500198"/>
                <a:gridCol w="2500330"/>
                <a:gridCol w="1643074"/>
                <a:gridCol w="857256"/>
                <a:gridCol w="1785950"/>
                <a:gridCol w="391358"/>
              </a:tblGrid>
              <a:tr h="83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  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   업   명  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(km)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사업비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       용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  고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`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2,859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80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노후관교체</a:t>
                      </a:r>
                      <a:endParaRPr kumimoji="1" lang="en-US" altLang="ko-KR" sz="16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추풍령면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사부리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0.6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90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381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견고딕" pitchFamily="18" charset="-127"/>
                          <a:ea typeface="HY견고딕" pitchFamily="18" charset="-127"/>
                        </a:rPr>
                        <a:t>지방상수도 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latin typeface="HY견고딕" pitchFamily="18" charset="-127"/>
                          <a:ea typeface="HY견고딕" pitchFamily="18" charset="-127"/>
                        </a:rPr>
                        <a:t>확장공사</a:t>
                      </a:r>
                      <a:endParaRPr lang="ko-KR" altLang="en-US" sz="16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추풍령면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덕곡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관리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139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3037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마을상수도 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개량사업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마포리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외마포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3037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용산면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청화리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상청화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2.4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139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1328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소규모수도시설개량사업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용화면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내룡리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본동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0.7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103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458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상촌면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하도대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3.4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235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607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견고딕" pitchFamily="18" charset="-127"/>
                          <a:ea typeface="HY견고딕" pitchFamily="18" charset="-127"/>
                        </a:rPr>
                        <a:t>낙후지역먹는물</a:t>
                      </a:r>
                      <a:endParaRPr lang="en-US" altLang="ko-KR" sz="14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수질개선사업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양강면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만계리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내만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0.4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64</a:t>
                      </a: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관로공</a:t>
                      </a:r>
                      <a:endParaRPr lang="en-US" altLang="ko-KR" sz="160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3600" marR="936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42852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2017.7.31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14348" y="1643050"/>
          <a:ext cx="8064896" cy="2613395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126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수도경영팀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수도시설팀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71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정수관리팀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4572008"/>
            <a:ext cx="8750330" cy="18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전입대상자 지속적 발굴 및 신속 전입 추진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74759</TotalTime>
  <Words>243</Words>
  <Application>Microsoft Office PowerPoint</Application>
  <PresentationFormat>화면 슬라이드 쇼(4:3)</PresentationFormat>
  <Paragraphs>98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11463</cp:revision>
  <dcterms:modified xsi:type="dcterms:W3CDTF">2017-07-27T04:05:51Z</dcterms:modified>
</cp:coreProperties>
</file>