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2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E62F3-BF3B-480B-9B7C-9B6B2BDC205D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2B1C-C569-4405-A929-8390D44AE1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가우시안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404664"/>
            <a:ext cx="867886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수도시설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4. 6.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4. 30.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대       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취수장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배수지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수도시설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점  검  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균열 및 누수 여부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429000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수도정비 기본계획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      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수도법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 집행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678862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수질관리 계획 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근      거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수도법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대      상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리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(72,169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 집행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476672"/>
            <a:ext cx="8678863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지방공기업 경영평가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충북발전연구원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공기업 리더십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전략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경영시스템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경영성과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-99392"/>
            <a:ext cx="943171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상수도시설 내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수리</a:t>
            </a:r>
            <a:endParaRPr lang="ko-KR" altLang="en-US" sz="2800" b="1" kern="0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용산 배수지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kern="0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en-US" altLang="ko-KR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 smtClean="0">
                <a:latin typeface="HY헤드라인M" pitchFamily="18" charset="-127"/>
                <a:ea typeface="HY헤드라인M" pitchFamily="18" charset="-127"/>
              </a:rPr>
              <a:t>보호구역</a:t>
            </a:r>
            <a:r>
              <a:rPr lang="en-US" altLang="ko-KR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사 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업  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사  업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수리완료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429000"/>
            <a:ext cx="8678862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및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소규모수도시설 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관리자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건강검진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4.  11.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4.  29.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지방상수도 근무자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소규모수도시설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관리자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검진기관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보건소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장티푸스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파라티푸스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세균성이질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476672"/>
            <a:ext cx="892968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석회질 제거 여과장치 설치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4. 25. ~ 5. 31.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여과장치 설치 및 운영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3356992"/>
            <a:ext cx="8964612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배출수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오염도 검사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11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4. 29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궁촌정수장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BOD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개항목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한국산업공해연구소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251520" y="476672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1520" y="1124743"/>
          <a:ext cx="8678166" cy="5398727"/>
        </p:xfrm>
        <a:graphic>
          <a:graphicData uri="http://schemas.openxmlformats.org/drawingml/2006/table">
            <a:tbl>
              <a:tblPr/>
              <a:tblGrid>
                <a:gridCol w="1224136"/>
                <a:gridCol w="2808312"/>
                <a:gridCol w="936104"/>
                <a:gridCol w="1008112"/>
                <a:gridCol w="2016224"/>
                <a:gridCol w="685278"/>
              </a:tblGrid>
              <a:tr h="732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5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4,549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상수도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중가리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묵은점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909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괴목리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국촌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58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고당리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옥계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  2.0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집행의뢰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</a:t>
                      </a:r>
                      <a:r>
                        <a:rPr kumimoji="1" lang="en-US" altLang="ko-KR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 농어촌생활용수개발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1,700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1,429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마을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상수도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신설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명덕리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공사착공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지내리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모리지구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120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363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둔전리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섬밭골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1 2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140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403</Words>
  <Application>Microsoft Office PowerPoint</Application>
  <PresentationFormat>화면 슬라이드 쇼(4:3)</PresentationFormat>
  <Paragraphs>105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24</cp:revision>
  <dcterms:created xsi:type="dcterms:W3CDTF">2016-03-31T03:49:44Z</dcterms:created>
  <dcterms:modified xsi:type="dcterms:W3CDTF">2016-03-31T07:38:37Z</dcterms:modified>
</cp:coreProperties>
</file>