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55A8A-6303-437D-A1B0-C6190C228A73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14FE8-EEDF-43C5-87F2-BDA0C02038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CAAA0-164E-46B9-BFFC-4F6C7F748BFF}" type="datetimeFigureOut">
              <a:rPr lang="ko-KR" altLang="en-US" smtClean="0"/>
              <a:pPr/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FA0D1-F1BF-49EB-94FD-1304DECD81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-71438" y="327166"/>
            <a:ext cx="9358346" cy="231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포장사업 추진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영동고등학교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구간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2,647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도로절삭포장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L=2.8km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22. ~ 3. 10.(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야간공사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71470" y="2714620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맑은 물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묘동리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160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집행 및 착공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1406" y="4650770"/>
            <a:ext cx="9144000" cy="18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착수정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증설 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철근 콘크리트</a:t>
            </a:r>
            <a:r>
              <a:rPr lang="en-US" altLang="ko-KR" sz="2400" dirty="0"/>
              <a:t>(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210㎥ → 315㎥</a:t>
            </a:r>
            <a:r>
              <a:rPr lang="en-US" altLang="ko-KR" sz="2400" dirty="0" smtClean="0"/>
              <a:t>)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800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 용역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pl-PL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</cp:revision>
  <dcterms:created xsi:type="dcterms:W3CDTF">2020-02-20T02:05:05Z</dcterms:created>
  <dcterms:modified xsi:type="dcterms:W3CDTF">2020-02-20T02:33:48Z</dcterms:modified>
</cp:coreProperties>
</file>