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19" r:id="rId2"/>
    <p:sldId id="5820" r:id="rId3"/>
    <p:sldId id="5821" r:id="rId4"/>
    <p:sldId id="582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0598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403501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357562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571481"/>
            <a:ext cx="88217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주변마을 지방상수도 확장사업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금곡리외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  446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기본및실시설계용역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L=30km)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구탄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장동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공급사업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장동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  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기본및실시설계용역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L=5km)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우매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완정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지방상수도 공급사업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우매리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완정리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     56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기본및실시설계용역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L=5.6km)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0" lang="ko-KR" altLang="en-US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5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357562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2400" y="357166"/>
            <a:ext cx="900112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먹는 물 수질개선사업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 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    804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취수시설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L=6km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2500306"/>
            <a:ext cx="916308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수도요금 체납액 징수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2,374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 235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공문 발송 및 방문 징수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44" y="4143380"/>
            <a:ext cx="900115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동파대책반 및 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비상급수반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편성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동파대책반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  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비상급수반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 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12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500042"/>
            <a:ext cx="885828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4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여과지 보수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1. 2.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31.                 /            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라이닝공사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여과장치 교체 기본 및 실시설계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428868"/>
            <a:ext cx="871546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겨울철 수도시설 동파방지 홍보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군홈페이지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전광판 홍보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33400" indent="-533400">
          <a:lnSpc>
            <a:spcPct val="150000"/>
          </a:lnSpc>
          <a:buClr>
            <a:srgbClr val="FFFFFF"/>
          </a:buClr>
          <a:buSzPct val="60000"/>
          <a:buFont typeface="Wingdings" pitchFamily="2" charset="2"/>
          <a:buNone/>
          <a:tabLst>
            <a:tab pos="4953000" algn="l"/>
          </a:tabLst>
          <a:defRPr sz="2400" b="1" dirty="0" smtClean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75644</TotalTime>
  <Words>181</Words>
  <Application>Microsoft Office PowerPoint</Application>
  <PresentationFormat>화면 슬라이드 쇼(4:3)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11570</cp:revision>
  <dcterms:modified xsi:type="dcterms:W3CDTF">2019-02-27T02:41:57Z</dcterms:modified>
</cp:coreProperties>
</file>