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DD0D3-1865-4E91-A1A7-DE593A93B237}" type="datetimeFigureOut">
              <a:rPr lang="ko-KR" altLang="en-US" smtClean="0"/>
              <a:pPr/>
              <a:t>2020-01-02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2E97A6-4952-4057-B614-F56AC7E9D8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97868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0955C5-BE27-4BA8-BEA4-7F8C9D1418F7}" type="datetimeFigureOut">
              <a:rPr lang="ko-KR" altLang="en-US" smtClean="0"/>
              <a:pPr/>
              <a:t>2020-01-02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1D545F-B6D8-456A-A41E-1E3B492670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24545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6941" y="9444040"/>
            <a:ext cx="2950263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705" tIns="45339" rIns="90705" bIns="4533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39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910" indent="-28535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40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96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52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1080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63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419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75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742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2020-01-02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2020-01-02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2020-01-02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2020-01-02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2020-01-02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2020-01-02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2020-01-02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2020-01-02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2020-01-02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2020-01-02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2020-01-02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D60DC-B7DD-472E-BFE4-63EE5134F340}" type="datetimeFigureOut">
              <a:rPr lang="ko-KR" altLang="en-US" smtClean="0"/>
              <a:pPr/>
              <a:t>2020-01-02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2" y="2428868"/>
            <a:ext cx="9144000" cy="1928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전기안전관리 대행 용역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영동정수장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ko-KR" altLang="en-US" sz="2400" b="1" dirty="0" smtClean="0"/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계약의뢰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29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2020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년 지방상수도 전기설비 정기적 안전점검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2" y="4500570"/>
            <a:ext cx="9144000" cy="1857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상촌면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지방상수도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송수관로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세척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임산리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돈대삼거리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(L=2.3km)</a:t>
            </a:r>
            <a:endParaRPr lang="ko-KR" altLang="en-US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2020. 1. 6.(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21:00 ~ 06:00(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익일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spect="1" noChangeArrowheads="1"/>
          </p:cNvSpPr>
          <p:nvPr/>
        </p:nvSpPr>
        <p:spPr bwMode="auto">
          <a:xfrm>
            <a:off x="116671" y="357166"/>
            <a:ext cx="914733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학산면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황산리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낙후지역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먹는물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수질개선사업</a:t>
            </a:r>
            <a:endParaRPr lang="en-US" altLang="ko-KR" sz="28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7920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황산리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용산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죽촌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모정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1,500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7920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관로개량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(L=15.0km)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실시설계 용역 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117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</TotalTime>
  <Words>91</Words>
  <Application>Microsoft Office PowerPoint</Application>
  <PresentationFormat>화면 슬라이드 쇼(4:3)</PresentationFormat>
  <Paragraphs>15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62</cp:revision>
  <cp:lastPrinted>2019-12-26T01:44:23Z</cp:lastPrinted>
  <dcterms:created xsi:type="dcterms:W3CDTF">2019-11-21T04:03:59Z</dcterms:created>
  <dcterms:modified xsi:type="dcterms:W3CDTF">2020-01-02T07:21:02Z</dcterms:modified>
</cp:coreProperties>
</file>