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D0D3-1865-4E91-A1A7-DE593A93B237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97A6-4952-4057-B614-F56AC7E9D8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9786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5C5-BE27-4BA8-BEA4-7F8C9D1418F7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545F-B6D8-456A-A41E-1E3B49267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2454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60DC-B7DD-472E-BFE4-63EE5134F340}" type="datetimeFigureOut">
              <a:rPr lang="ko-KR" altLang="en-US" smtClean="0"/>
              <a:pPr/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" y="2428868"/>
            <a:ext cx="9144000" cy="192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전기안전관리 대행 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dirty="0" smtClean="0"/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계약의뢰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29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지방상수도 전기설비 정기적 안전점검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" y="4500570"/>
            <a:ext cx="9144000" cy="185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송수관로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돈대삼거리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(L=2.3km)</a:t>
            </a:r>
            <a:endParaRPr lang="ko-KR" altLang="en-US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2020. 1. 6.(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21:00 ~ 06:00(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익일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116671" y="357166"/>
            <a:ext cx="91473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낙후지역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먹는물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수질개선사업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(L=15.0km)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 용역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91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62</cp:revision>
  <cp:lastPrinted>2019-12-26T01:44:23Z</cp:lastPrinted>
  <dcterms:created xsi:type="dcterms:W3CDTF">2019-11-21T04:03:59Z</dcterms:created>
  <dcterms:modified xsi:type="dcterms:W3CDTF">2020-01-02T07:21:02Z</dcterms:modified>
</cp:coreProperties>
</file>