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6" r:id="rId1"/>
    <p:sldMasterId id="2147493755" r:id="rId2"/>
  </p:sldMasterIdLst>
  <p:notesMasterIdLst>
    <p:notesMasterId r:id="rId9"/>
  </p:notesMasterIdLst>
  <p:handoutMasterIdLst>
    <p:handoutMasterId r:id="rId10"/>
  </p:handoutMasterIdLst>
  <p:sldIdLst>
    <p:sldId id="4969" r:id="rId3"/>
    <p:sldId id="5101" r:id="rId4"/>
    <p:sldId id="5102" r:id="rId5"/>
    <p:sldId id="5103" r:id="rId6"/>
    <p:sldId id="5104" r:id="rId7"/>
    <p:sldId id="5100" r:id="rId8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FF"/>
    <a:srgbClr val="00B036"/>
    <a:srgbClr val="87EB23"/>
    <a:srgbClr val="FFFF00"/>
    <a:srgbClr val="0000CC"/>
    <a:srgbClr val="9966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51" autoAdjust="0"/>
    <p:restoredTop sz="99679" autoAdjust="0"/>
  </p:normalViewPr>
  <p:slideViewPr>
    <p:cSldViewPr>
      <p:cViewPr varScale="1">
        <p:scale>
          <a:sx n="105" d="100"/>
          <a:sy n="105" d="100"/>
        </p:scale>
        <p:origin x="-16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933DE0A-8F53-4874-9B24-DF1F6C75D2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72050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788DBA7-7812-4EF4-9A96-078537F7C2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2DEF2722-C751-427D-BB6B-D746B3381EA4}" type="slidenum">
              <a:rPr lang="en-US" altLang="ko-KR" sz="1200" b="1" baseline="30000">
                <a:solidFill>
                  <a:srgbClr val="3311FD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spcBef>
                  <a:spcPct val="2000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 baseline="30000">
              <a:solidFill>
                <a:srgbClr val="3311FD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923925" y="746125"/>
            <a:ext cx="4968875" cy="372745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C37922DE-E3F6-4931-AEC3-F280ECF798A4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6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2213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ko-KR" altLang="en-US" sz="4400">
              <a:solidFill>
                <a:srgbClr val="333399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152400" y="838200"/>
            <a:ext cx="8839200" cy="52578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endParaRPr lang="ko-KR" altLang="en-US" sz="2800" b="1">
              <a:solidFill>
                <a:srgbClr val="FFCF01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41714-5914-402B-ACD8-944777A80E5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8AE54-DEFB-4C84-9750-04AB23815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제목, 텍스트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648200" y="3543300"/>
            <a:ext cx="4343400" cy="25527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7C40E-270D-4AB5-A499-2EB7684CB5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D712-3829-4B10-9144-F89D7D363C4B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58198-B998-4535-A85F-369E2AF810A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C90C6-F86D-461F-AD05-3D747BB7B69D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E0992-EFF4-4C36-8A98-2353EF7B0C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5EBA5-4C1A-4756-81ED-B1B90CA207DD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A60CA-6C23-4D37-A120-25BF4C6938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4E91B-3A8B-43F0-A008-3626653E266F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4A18-CEBD-45AC-8785-32666AD90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DD867-A4FA-48D6-BA84-BFCC22BA63D1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E2910-9AAF-4D2E-9283-3C746C00BC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1A4E8-A008-41C7-BFFD-A93867BA0920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554E1-ACA5-4AD2-8A73-EFB212CC9D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0F86B-8DE1-45C1-A3DE-F880E51A9993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047DC-619B-4F0D-86F9-58C8BB4DDC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BEE7-D464-4E51-9CF8-9DC25DC31E5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90850-A2F7-428F-9560-A7BDFC287F33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CE5FB-2CD6-4BFE-A390-29D7645D3C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09464-6689-423B-9232-BC8AF57A40EF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1E9BB-2782-49D7-AD5A-4BEBCC0996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AAC9-C764-4044-86BF-DAD1B53CF1FD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23791-1A23-4F59-BB9F-CCCB871327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31B92-AE6A-46E9-8FF8-175AC77EEFFF}" type="datetimeFigureOut">
              <a:rPr lang="ko-KR" altLang="en-US"/>
              <a:pPr>
                <a:defRPr/>
              </a:pPr>
              <a:t>2015-01-30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1607-1385-443A-8EB5-31A4DF79E0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6289-201C-4269-A10F-6D43AFA82E2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FB3ED-808E-4F64-A527-A303B63DEF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DFC39-7BDB-494E-B7F2-10E3F83C1F3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35A1D-6E0B-41F9-92D5-852FE6D2A2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E1519-FAEA-4F43-8C98-7F535829FF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2B0AF-4819-4DA4-BC05-9B1241387E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C207B-8B18-49F5-9BD6-EDE4B0ECAF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 baseline="0">
                <a:solidFill>
                  <a:srgbClr val="000000"/>
                </a:solidFill>
                <a:effectLst/>
                <a:latin typeface="+mj-lt"/>
                <a:ea typeface="+mj-ea"/>
                <a:sym typeface="Symbol" pitchFamily="18" charset="2"/>
              </a:defRPr>
            </a:lvl1pPr>
          </a:lstStyle>
          <a:p>
            <a:pPr>
              <a:defRPr/>
            </a:pPr>
            <a:fld id="{54538EC3-C6DA-4DA5-A4CB-0DB9E4719B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921" r:id="rId1"/>
    <p:sldLayoutId id="2147495910" r:id="rId2"/>
    <p:sldLayoutId id="2147495911" r:id="rId3"/>
    <p:sldLayoutId id="2147495912" r:id="rId4"/>
    <p:sldLayoutId id="2147495913" r:id="rId5"/>
    <p:sldLayoutId id="2147495914" r:id="rId6"/>
    <p:sldLayoutId id="2147495915" r:id="rId7"/>
    <p:sldLayoutId id="2147495916" r:id="rId8"/>
    <p:sldLayoutId id="2147495917" r:id="rId9"/>
    <p:sldLayoutId id="2147495918" r:id="rId10"/>
    <p:sldLayoutId id="2147495919" r:id="rId11"/>
    <p:sldLayoutId id="2147495920" r:id="rId12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57CF22F-11DE-4469-B7D4-269E627C62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922" r:id="rId1"/>
    <p:sldLayoutId id="2147495923" r:id="rId2"/>
    <p:sldLayoutId id="2147495924" r:id="rId3"/>
    <p:sldLayoutId id="2147495925" r:id="rId4"/>
    <p:sldLayoutId id="2147495926" r:id="rId5"/>
    <p:sldLayoutId id="2147495927" r:id="rId6"/>
    <p:sldLayoutId id="2147495928" r:id="rId7"/>
    <p:sldLayoutId id="2147495929" r:id="rId8"/>
    <p:sldLayoutId id="2147495930" r:id="rId9"/>
    <p:sldLayoutId id="2147495931" r:id="rId10"/>
    <p:sldLayoutId id="2147495932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algn="ctr"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400" b="1" baseline="30000">
              <a:solidFill>
                <a:srgbClr val="3311F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525588" y="1844675"/>
            <a:ext cx="65516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dist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직사각형 4"/>
          <p:cNvSpPr>
            <a:spLocks noChangeArrowheads="1"/>
          </p:cNvSpPr>
          <p:nvPr/>
        </p:nvSpPr>
        <p:spPr bwMode="auto">
          <a:xfrm>
            <a:off x="142875" y="428625"/>
            <a:ext cx="674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6-1.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지방상수도 확장 및 노후관 교체사업</a:t>
            </a: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0825" y="1163638"/>
          <a:ext cx="8605650" cy="4962512"/>
        </p:xfrm>
        <a:graphic>
          <a:graphicData uri="http://schemas.openxmlformats.org/drawingml/2006/table">
            <a:tbl>
              <a:tblPr/>
              <a:tblGrid>
                <a:gridCol w="853453"/>
                <a:gridCol w="2987085"/>
                <a:gridCol w="853453"/>
                <a:gridCol w="995665"/>
                <a:gridCol w="1799176"/>
                <a:gridCol w="1116818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3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1,400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율리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400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도로굴착 심의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공약사업</a:t>
                      </a: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도로굴착 심의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준공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고기리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서산리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당곡리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계산리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도로굴착심의  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초강리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0.9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130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아암리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지방상수도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노후관교체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직사각형 4"/>
          <p:cNvSpPr>
            <a:spLocks noChangeArrowheads="1"/>
          </p:cNvSpPr>
          <p:nvPr/>
        </p:nvSpPr>
        <p:spPr bwMode="auto">
          <a:xfrm>
            <a:off x="142875" y="404813"/>
            <a:ext cx="836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6-2</a:t>
            </a:r>
            <a:r>
              <a:rPr lang="en-US" altLang="ko-KR" sz="24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 생활용수개발사업 및 유수율 제고사업  </a:t>
            </a: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0825" y="1052513"/>
          <a:ext cx="8643998" cy="5125840"/>
        </p:xfrm>
        <a:graphic>
          <a:graphicData uri="http://schemas.openxmlformats.org/drawingml/2006/table">
            <a:tbl>
              <a:tblPr/>
              <a:tblGrid>
                <a:gridCol w="1117898"/>
                <a:gridCol w="2739754"/>
                <a:gridCol w="857256"/>
                <a:gridCol w="1000102"/>
                <a:gridCol w="2136529"/>
                <a:gridCol w="792459"/>
              </a:tblGrid>
              <a:tr h="7742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4,884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468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농어촌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생활용수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.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정수처리시설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1,463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차분 집행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도로굴착심의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 준공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용화 농어촌생활용수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47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유수율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기호리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유수율제고사업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493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실시설계준공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0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각계리 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유수율제고사업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실시설계준공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직사각형 4"/>
          <p:cNvSpPr>
            <a:spLocks noChangeArrowheads="1"/>
          </p:cNvSpPr>
          <p:nvPr/>
        </p:nvSpPr>
        <p:spPr bwMode="auto">
          <a:xfrm>
            <a:off x="142875" y="428625"/>
            <a:ext cx="6513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6-3.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소규모 수도시설 개량 및 신설사업 </a:t>
            </a: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0825" y="981075"/>
          <a:ext cx="8620876" cy="5256584"/>
        </p:xfrm>
        <a:graphic>
          <a:graphicData uri="http://schemas.openxmlformats.org/drawingml/2006/table">
            <a:tbl>
              <a:tblPr/>
              <a:tblGrid>
                <a:gridCol w="853563"/>
                <a:gridCol w="3394909"/>
                <a:gridCol w="1008112"/>
                <a:gridCol w="936104"/>
                <a:gridCol w="1296144"/>
                <a:gridCol w="1132044"/>
              </a:tblGrid>
              <a:tr h="765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7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788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214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개량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물한리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한천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소규모수도시설 개량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실시설계준공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양강면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묵정리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묵정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소규모수도시설 개량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양강면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만계리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외만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소규모수도시설 개량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2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누교리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도가실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소규모수도시설 개량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물탱크이전</a:t>
                      </a: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21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신설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시금리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시금골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마을상수도 신설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120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2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상고자리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녹독골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마을상수도 신설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668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심천면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마곡리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서재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마을상수도 신설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endParaRPr lang="ko-KR" altLang="en-US" sz="13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직사각형 4"/>
          <p:cNvSpPr>
            <a:spLocks noChangeArrowheads="1"/>
          </p:cNvSpPr>
          <p:nvPr/>
        </p:nvSpPr>
        <p:spPr bwMode="auto">
          <a:xfrm>
            <a:off x="142875" y="428625"/>
            <a:ext cx="5810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6-4.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낙후지역 먹는물 수질개선사업</a:t>
            </a:r>
          </a:p>
        </p:txBody>
      </p:sp>
      <p:graphicFrame>
        <p:nvGraphicFramePr>
          <p:cNvPr id="6" name="Group 267"/>
          <p:cNvGraphicFramePr>
            <a:graphicFrameLocks noGrp="1"/>
          </p:cNvGraphicFramePr>
          <p:nvPr/>
        </p:nvGraphicFramePr>
        <p:xfrm>
          <a:off x="250825" y="981075"/>
          <a:ext cx="8605651" cy="5498445"/>
        </p:xfrm>
        <a:graphic>
          <a:graphicData uri="http://schemas.openxmlformats.org/drawingml/2006/table">
            <a:tbl>
              <a:tblPr/>
              <a:tblGrid>
                <a:gridCol w="853453"/>
                <a:gridCol w="874739"/>
                <a:gridCol w="1368152"/>
                <a:gridCol w="2592288"/>
                <a:gridCol w="864096"/>
                <a:gridCol w="1296144"/>
                <a:gridCol w="756779"/>
              </a:tblGrid>
              <a:tr h="312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대 상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631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수질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개선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용산면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시금리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귀비재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관정개발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실시설계준공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추풍령면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각금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L=0.2km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죽전리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endParaRPr lang="ko-KR" altLang="en-US" sz="1300" dirty="0"/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매곡면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해평리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퉁점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80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공수리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사야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L=0.2km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물한리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괴현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L=0.25km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교동리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L=0.5km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양강면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산막리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산막동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정수장치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50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용화면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평촌리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L=0.15km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15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흘계리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흘계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물탱크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L=0.15km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40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불당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취수보보수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1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상말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 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취수보보수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</a:t>
                      </a: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</a:t>
                      </a:r>
                      <a:r>
                        <a:rPr kumimoji="1" lang="ko-KR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식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양산면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누교리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L=1.7km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80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0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호탄리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본동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관정개발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, </a:t>
                      </a:r>
                      <a:r>
                        <a:rPr kumimoji="1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관로개량</a:t>
                      </a:r>
                      <a:r>
                        <a:rPr kumimoji="1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100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″</a:t>
                      </a:r>
                      <a:endParaRPr kumimoji="1" lang="ko-KR" alt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ko-KR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179388" y="188913"/>
            <a:ext cx="8964612" cy="359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50825" y="3357563"/>
            <a:ext cx="8678863" cy="371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kumimoji="0" lang="ko-KR" altLang="en-US" sz="2400" b="1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-387350"/>
            <a:ext cx="8820150" cy="32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병입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수돗물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설치공사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2. 2. ~ 2. 27.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설계용역 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388" y="2492375"/>
            <a:ext cx="8820150" cy="324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설명절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안정 공급대책 추진 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지방상수도 시설물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   상 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취수장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배수지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가압펌프장 등</a:t>
            </a:r>
            <a:endParaRPr lang="en-US" altLang="ko-KR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   용 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시설물 및 전기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기계설비 중점점검</a:t>
            </a:r>
            <a:endParaRPr lang="en-US" altLang="ko-KR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이토작업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대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   상 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심천면</a:t>
            </a:r>
            <a:endParaRPr lang="en-US" altLang="ko-KR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    -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   용 </a:t>
            </a:r>
            <a:r>
              <a:rPr lang="en-US" altLang="ko-KR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kern="0" dirty="0" err="1">
                <a:latin typeface="HY헤드라인M" pitchFamily="18" charset="-127"/>
                <a:ea typeface="HY헤드라인M" pitchFamily="18" charset="-127"/>
              </a:rPr>
              <a:t>이토변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 개방을 </a:t>
            </a:r>
            <a:r>
              <a:rPr lang="ko-KR" altLang="en-US" b="1" kern="0" dirty="0">
                <a:latin typeface="HY헤드라인M" pitchFamily="18" charset="-127"/>
                <a:ea typeface="HY헤드라인M" pitchFamily="18" charset="-127"/>
              </a:rPr>
              <a:t>통한 관내 스케일제거</a:t>
            </a:r>
            <a:endParaRPr lang="en-US" altLang="ko-KR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>
            <a:alpha val="50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3600" tIns="46800" rIns="93600" bIns="46800" numCol="1" anchor="t" anchorCtr="0" compatLnSpc="1">
        <a:prstTxWarp prst="textNoShape">
          <a:avLst/>
        </a:prstTxWarp>
      </a:bodyPr>
      <a:lstStyle>
        <a:defPPr marL="533400" marR="0" indent="-533400" algn="l" defTabSz="914400" rtl="0" eaLnBrk="1" fontAlgn="base" latinLnBrk="1" hangingPunct="1">
          <a:lnSpc>
            <a:spcPct val="150000"/>
          </a:lnSpc>
          <a:spcBef>
            <a:spcPct val="20000"/>
          </a:spcBef>
          <a:spcAft>
            <a:spcPct val="0"/>
          </a:spcAft>
          <a:buClr>
            <a:srgbClr val="FFFF00"/>
          </a:buClr>
          <a:buSzPct val="60000"/>
          <a:buFont typeface="Monotype Sorts" pitchFamily="2" charset="2"/>
          <a:buNone/>
          <a:tabLst>
            <a:tab pos="4953000" algn="l"/>
          </a:tabLst>
          <a:defRPr kumimoji="1" lang="ko-KR" altLang="en-US" sz="2400" b="1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65310</TotalTime>
  <Words>520</Words>
  <Application>Microsoft Office PowerPoint</Application>
  <PresentationFormat>화면 슬라이드 쇼(4:3)</PresentationFormat>
  <Paragraphs>223</Paragraphs>
  <Slides>6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18" baseType="lpstr">
      <vt:lpstr>Arial</vt:lpstr>
      <vt:lpstr>HY견고딕</vt:lpstr>
      <vt:lpstr>굴림</vt:lpstr>
      <vt:lpstr>HY헤드라인M</vt:lpstr>
      <vt:lpstr>Wingdings</vt:lpstr>
      <vt:lpstr>맑은 고딕</vt:lpstr>
      <vt:lpstr>Symbol</vt:lpstr>
      <vt:lpstr>Times New Roman</vt:lpstr>
      <vt:lpstr>Monotype Sorts</vt:lpstr>
      <vt:lpstr>굴림체</vt:lpstr>
      <vt:lpstr>15_조화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10386</cp:revision>
  <dcterms:modified xsi:type="dcterms:W3CDTF">2015-01-30T05:35:06Z</dcterms:modified>
</cp:coreProperties>
</file>