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0955C5-BE27-4BA8-BEA4-7F8C9D1418F7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1D545F-B6D8-456A-A41E-1E3B4926705F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4" y="8688335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0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9D60DC-B7DD-472E-BFE4-63EE5134F340}" type="datetimeFigureOut">
              <a:rPr lang="ko-KR" altLang="en-US" smtClean="0"/>
              <a:pPr/>
              <a:t>2019-11-21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7488CC-AB07-4DFA-812D-C77F7CBF062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직사각형 2"/>
          <p:cNvSpPr>
            <a:spLocks noChangeArrowheads="1"/>
          </p:cNvSpPr>
          <p:nvPr/>
        </p:nvSpPr>
        <p:spPr bwMode="auto">
          <a:xfrm>
            <a:off x="32" y="561417"/>
            <a:ext cx="9144000" cy="17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Bef>
                <a:spcPts val="100"/>
              </a:spcBef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상수관망 원격 누수감지시스템 설치사업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spcBef>
                <a:spcPts val="1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서산리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 마을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265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spcBef>
                <a:spcPts val="1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누수감지기 및 디지털계량기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553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계약의뢰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조달청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0" y="2643182"/>
            <a:ext cx="9144000" cy="1440000"/>
          </a:xfrm>
          <a:prstGeom prst="rect">
            <a:avLst/>
          </a:prstGeom>
          <a:extLst/>
        </p:spPr>
        <p:txBody>
          <a:bodyPr wrap="none" lIns="92075" tIns="46038" rIns="92075" bIns="46038"/>
          <a:lstStyle/>
          <a:p>
            <a:pPr>
              <a:spcBef>
                <a:spcPts val="900"/>
              </a:spcBef>
              <a:defRPr/>
            </a:pP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-2. </a:t>
            </a: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하반기 소규모수도시설 물탱크 청소</a:t>
            </a:r>
            <a:endParaRPr lang="en-US" altLang="ko-KR" sz="2800" b="1" kern="1500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관내 소규모수도시설 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(176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) / 66</a:t>
            </a:r>
            <a:r>
              <a:rPr lang="ko-KR" altLang="en-US" sz="2400" b="1" kern="1500" spc="10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150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1500" spc="10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1500" spc="100" dirty="0" err="1" smtClean="0">
                <a:latin typeface="HY헤드라인M" pitchFamily="18" charset="-127"/>
                <a:ea typeface="HY헤드라인M" pitchFamily="18" charset="-127"/>
              </a:rPr>
              <a:t>주곡리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176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준공</a:t>
            </a:r>
            <a:endParaRPr lang="en-US" altLang="ko-KR" sz="2400" b="1" kern="150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900"/>
              </a:spcBef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900"/>
              </a:spcBef>
              <a:buClr>
                <a:schemeClr val="tx1"/>
              </a:buClr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32" y="4632206"/>
            <a:ext cx="9144000" cy="1440000"/>
          </a:xfrm>
          <a:prstGeom prst="rect">
            <a:avLst/>
          </a:prstGeom>
          <a:extLst/>
        </p:spPr>
        <p:txBody>
          <a:bodyPr wrap="none" lIns="92075" tIns="46038" rIns="92075" bIns="46038"/>
          <a:lstStyle/>
          <a:p>
            <a:pPr>
              <a:spcBef>
                <a:spcPts val="900"/>
              </a:spcBef>
              <a:defRPr/>
            </a:pP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en-US" altLang="ko-KR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-3. </a:t>
            </a:r>
            <a:r>
              <a:rPr lang="ko-KR" altLang="en-US" sz="2800" b="1" kern="1500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궁촌정수장</a:t>
            </a:r>
            <a:r>
              <a:rPr lang="ko-KR" altLang="en-US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kern="1500" spc="100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중염소</a:t>
            </a:r>
            <a:r>
              <a:rPr lang="ko-KR" altLang="en-US" sz="2800" b="1" kern="1500" spc="10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처리시설 설치</a:t>
            </a:r>
            <a:endParaRPr lang="en-US" altLang="ko-KR" sz="2800" b="1" kern="1500" spc="1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1500" spc="100" dirty="0" err="1" smtClean="0">
                <a:latin typeface="HY헤드라인M" pitchFamily="18" charset="-127"/>
                <a:ea typeface="HY헤드라인M" pitchFamily="18" charset="-127"/>
              </a:rPr>
              <a:t>중염소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 주입 및 염소측정시스템 설치 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입찰 </a:t>
            </a:r>
            <a:r>
              <a:rPr lang="en-US" altLang="ko-KR" sz="2400" b="1" kern="1500" spc="100" dirty="0" smtClean="0">
                <a:latin typeface="HY헤드라인M" pitchFamily="18" charset="-127"/>
                <a:ea typeface="HY헤드라인M" pitchFamily="18" charset="-127"/>
              </a:rPr>
              <a:t>/ 142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kern="150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1500" spc="100" dirty="0" smtClean="0">
                <a:latin typeface="HY헤드라인M" pitchFamily="18" charset="-127"/>
                <a:ea typeface="HY헤드라인M" pitchFamily="18" charset="-127"/>
              </a:rPr>
              <a:t>망간제거 및 정수장내 시설물 부식 방지</a:t>
            </a:r>
            <a:endParaRPr lang="en-US" altLang="ko-KR" sz="2400" b="1" kern="1500" spc="100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spcBef>
                <a:spcPts val="900"/>
              </a:spcBef>
              <a:buClr>
                <a:schemeClr val="tx1"/>
              </a:buClr>
              <a:buFont typeface="Wingdings" pitchFamily="2" charset="2"/>
              <a:buChar char="q"/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>
              <a:spcBef>
                <a:spcPts val="900"/>
              </a:spcBef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ko-KR" altLang="en-US" sz="2400" b="1" i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900"/>
              </a:spcBef>
              <a:buClr>
                <a:schemeClr val="tx1"/>
              </a:buClr>
              <a:defRPr/>
            </a:pP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spcBef>
                <a:spcPts val="900"/>
              </a:spcBef>
              <a:buClr>
                <a:schemeClr val="tx1"/>
              </a:buClr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96</Words>
  <Application>Microsoft Office PowerPoint</Application>
  <PresentationFormat>화면 슬라이드 쇼(4:3)</PresentationFormat>
  <Paragraphs>19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13</cp:revision>
  <dcterms:created xsi:type="dcterms:W3CDTF">2019-11-21T04:03:59Z</dcterms:created>
  <dcterms:modified xsi:type="dcterms:W3CDTF">2019-11-21T05:19:39Z</dcterms:modified>
</cp:coreProperties>
</file>