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6" r:id="rId1"/>
    <p:sldMasterId id="2147493755" r:id="rId2"/>
  </p:sldMasterIdLst>
  <p:notesMasterIdLst>
    <p:notesMasterId r:id="rId7"/>
  </p:notesMasterIdLst>
  <p:handoutMasterIdLst>
    <p:handoutMasterId r:id="rId8"/>
  </p:handoutMasterIdLst>
  <p:sldIdLst>
    <p:sldId id="4969" r:id="rId3"/>
    <p:sldId id="5089" r:id="rId4"/>
    <p:sldId id="5090" r:id="rId5"/>
    <p:sldId id="5091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A7FBB2B-6F75-4CAA-9E87-04D6AD2625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20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6930584-82A9-46D2-9777-9B26EDFD10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E19F5953-880B-4BD9-9648-3A04B4B9EAAB}" type="slidenum">
              <a:rPr lang="en-US" altLang="ko-KR" sz="1200" b="1" baseline="30000">
                <a:solidFill>
                  <a:srgbClr val="3311FD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 baseline="30000">
              <a:solidFill>
                <a:srgbClr val="3311FD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68875" cy="3727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3D2A8E0-19B1-45E1-974C-52E0AC43B88B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1753A-76D6-4511-80A2-722C6CD505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91C50-F2EF-4944-B389-33ECEBD8E4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7EAD9-3651-4D8E-947B-EBD1E1CDDE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3A45-87CA-4275-B9DF-CF2470CEF266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F571-8522-40DE-A49B-1A8D9F1861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A0395-27CA-4F2A-A21F-6D34BCB9A2DC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3C39-9A06-4B98-BC3C-01BD5DF320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483D-2C37-42CD-ABD8-8ABEC8A90040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5471-8EC1-41E5-B1BD-9009DCAABCE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94393-BAB7-49B6-99D7-274032D39314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B9556-B253-436E-86B1-9BEDB95463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FC23-90CE-4B97-9549-CEEF86958424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72E4F-ECB4-45EA-B4DF-4B589AB902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DCFD8-10B7-4423-89DB-744150784F36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BCCC-0E45-49C9-92C2-436CB6525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BE974-1305-48A2-B80F-0A574E6B9BB1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00BA-C126-4017-9915-0777BAF15D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1F673-BF42-40F1-B939-801700DA2A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D44D8-6347-4D3E-A8E7-BA41EBA7FD10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0B43-0C3A-4413-AAEE-71FD800265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6BA3-8BA0-45B7-A12D-00041D7DC9DC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28EB-12F3-4E3A-A09A-ED0F1D62FF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841A-483C-4644-B24B-BE0A93FBCDF6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ED97-D36E-4DD1-BB19-B9663B1977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B859-9DCE-4620-B41D-368AAEE7B8C2}" type="datetimeFigureOut">
              <a:rPr lang="ko-KR" altLang="en-US"/>
              <a:pPr>
                <a:defRPr/>
              </a:pPr>
              <a:t>2015-01-31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4C06-E464-4143-87B8-EFF1D4938E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57BA-FAE3-436B-8679-897C5DACDF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CF5AB-0FFE-470E-9C02-B3ACE8F55A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0074A-C01D-490C-935F-970355F4938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882DB-078E-4AD4-ACFC-A001923E61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DD3C0-9F32-45A8-BD92-8920530A87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6F989-AE95-4BDE-A341-24F054791A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525F8-C0F3-4EF4-9F6F-24EF4127CC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465392B-D1A3-496A-9B41-1E5448053C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081" r:id="rId1"/>
    <p:sldLayoutId id="2147495070" r:id="rId2"/>
    <p:sldLayoutId id="2147495071" r:id="rId3"/>
    <p:sldLayoutId id="2147495072" r:id="rId4"/>
    <p:sldLayoutId id="2147495073" r:id="rId5"/>
    <p:sldLayoutId id="2147495074" r:id="rId6"/>
    <p:sldLayoutId id="2147495075" r:id="rId7"/>
    <p:sldLayoutId id="2147495076" r:id="rId8"/>
    <p:sldLayoutId id="2147495077" r:id="rId9"/>
    <p:sldLayoutId id="2147495078" r:id="rId10"/>
    <p:sldLayoutId id="2147495079" r:id="rId11"/>
    <p:sldLayoutId id="2147495080" r:id="rId12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E298BCE-F1CD-4FE9-BA69-A8A181DDEA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082" r:id="rId1"/>
    <p:sldLayoutId id="2147495083" r:id="rId2"/>
    <p:sldLayoutId id="2147495084" r:id="rId3"/>
    <p:sldLayoutId id="2147495085" r:id="rId4"/>
    <p:sldLayoutId id="2147495086" r:id="rId5"/>
    <p:sldLayoutId id="2147495087" r:id="rId6"/>
    <p:sldLayoutId id="2147495088" r:id="rId7"/>
    <p:sldLayoutId id="2147495089" r:id="rId8"/>
    <p:sldLayoutId id="2147495090" r:id="rId9"/>
    <p:sldLayoutId id="2147495091" r:id="rId10"/>
    <p:sldLayoutId id="214749509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400" b="1" baseline="30000">
              <a:solidFill>
                <a:srgbClr val="3311F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5588" y="1844675"/>
            <a:ext cx="65516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dist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87152" y="223367"/>
            <a:ext cx="8678862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율리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확장사업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80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율리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L=4.0km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실시설계용역  착수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495" y="3260725"/>
            <a:ext cx="8964612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교체공사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계산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봉덕골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산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공암리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L=5.0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km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실시설계용역  착수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286125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945" y="186459"/>
            <a:ext cx="864076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전기안전관리 대행 용역 계약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2015. 01. 01. ~ 12. 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영동취수장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영동취수장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/750kw,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/400kw,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/300kw)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전기설비 점검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3429000"/>
            <a:ext cx="87153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80528" y="3284984"/>
            <a:ext cx="88201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슬러지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처리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계약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2015.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01. 01.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슬러지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운반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처리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0350"/>
            <a:ext cx="86407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3429000"/>
            <a:ext cx="87153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17695" y="-74219"/>
            <a:ext cx="88201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간이수질검사 기기 구입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2015. 1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  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간이수질검사용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64704</TotalTime>
  <Words>195</Words>
  <Application>Microsoft Office PowerPoint</Application>
  <PresentationFormat>화면 슬라이드 쇼(4:3)</PresentationFormat>
  <Paragraphs>40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15_조화</vt:lpstr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10307</cp:revision>
  <dcterms:modified xsi:type="dcterms:W3CDTF">2015-01-31T04:06:53Z</dcterms:modified>
</cp:coreProperties>
</file>