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9302" r:id="rId1"/>
  </p:sldMasterIdLst>
  <p:notesMasterIdLst>
    <p:notesMasterId r:id="rId7"/>
  </p:notesMasterIdLst>
  <p:handoutMasterIdLst>
    <p:handoutMasterId r:id="rId8"/>
  </p:handoutMasterIdLst>
  <p:sldIdLst>
    <p:sldId id="5819" r:id="rId2"/>
    <p:sldId id="5824" r:id="rId3"/>
    <p:sldId id="5820" r:id="rId4"/>
    <p:sldId id="5822" r:id="rId5"/>
    <p:sldId id="5823" r:id="rId6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B036"/>
    <a:srgbClr val="05AB0D"/>
    <a:srgbClr val="0000FF"/>
    <a:srgbClr val="FFFF00"/>
    <a:srgbClr val="0000CC"/>
    <a:srgbClr val="3399FF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9633" autoAdjust="0"/>
  </p:normalViewPr>
  <p:slideViewPr>
    <p:cSldViewPr>
      <p:cViewPr>
        <p:scale>
          <a:sx n="96" d="100"/>
          <a:sy n="96" d="100"/>
        </p:scale>
        <p:origin x="-504" y="-372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8CDCD98D-A6AC-4FAD-A62F-E27C1B289E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BAEE665A-FEE3-4E9C-8843-9692618D60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 pitchFamily="2" charset="2"/>
              <a:buNone/>
            </a:pPr>
            <a:fld id="{CE2DD4AB-A9C3-4498-BDDD-269677352947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 pitchFamily="2" charset="2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785" y="4721225"/>
            <a:ext cx="544163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326E-FAD4-4033-80A7-0AC905CABB45}" type="datetimeFigureOut">
              <a:rPr lang="ko-KR" altLang="en-US"/>
              <a:pPr>
                <a:defRPr/>
              </a:pPr>
              <a:t>2016-12-29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3E9B-FFD4-4A9C-988E-96B4C0F79C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0952-6FA4-4B8A-888D-D0D9C4A433DF}" type="datetimeFigureOut">
              <a:rPr lang="ko-KR" altLang="en-US"/>
              <a:pPr>
                <a:defRPr/>
              </a:pPr>
              <a:t>2016-12-29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D2F0-2AC1-4174-80F8-699743AD208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348F-DDF2-4A01-9F60-8C791F75480E}" type="datetimeFigureOut">
              <a:rPr lang="ko-KR" altLang="en-US"/>
              <a:pPr>
                <a:defRPr/>
              </a:pPr>
              <a:t>2016-12-29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7BDB-A6DA-4FD7-BD51-79993A8EE2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2C51-A86D-4022-BA86-346C4DD0BD58}" type="datetimeFigureOut">
              <a:rPr lang="ko-KR" altLang="en-US"/>
              <a:pPr>
                <a:defRPr/>
              </a:pPr>
              <a:t>2016-12-29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EEC0-38AB-478B-A20F-4C76D8C9FD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F6BF-665F-43E1-8B44-30396FDD6E7E}" type="datetimeFigureOut">
              <a:rPr lang="ko-KR" altLang="en-US"/>
              <a:pPr>
                <a:defRPr/>
              </a:pPr>
              <a:t>2016-12-29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63C8-2520-46C5-860B-20BD2C07BC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3006-35D4-4ACB-B7AD-508991DF4C4E}" type="datetimeFigureOut">
              <a:rPr lang="ko-KR" altLang="en-US"/>
              <a:pPr>
                <a:defRPr/>
              </a:pPr>
              <a:t>2016-12-29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39D8-B6B9-4760-9B0A-89AEECE17D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03BF-BD9E-4A72-93F5-49C6EB721959}" type="datetimeFigureOut">
              <a:rPr lang="ko-KR" altLang="en-US"/>
              <a:pPr>
                <a:defRPr/>
              </a:pPr>
              <a:t>2016-12-29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952C-B8AC-4EDC-811A-27883F21E4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D772-661C-4821-92CC-ADD0A9A5296C}" type="datetimeFigureOut">
              <a:rPr lang="ko-KR" altLang="en-US"/>
              <a:pPr>
                <a:defRPr/>
              </a:pPr>
              <a:t>2016-12-29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CF57-C6A7-44B9-B49A-91D2CF107C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4D57-049D-423A-A448-C6179DAD0FB4}" type="datetimeFigureOut">
              <a:rPr lang="ko-KR" altLang="en-US"/>
              <a:pPr>
                <a:defRPr/>
              </a:pPr>
              <a:t>2016-12-29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FE48-7882-4855-8507-DB6EB74E4D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EB05-E0A2-437B-96BD-623746F4EA0E}" type="datetimeFigureOut">
              <a:rPr lang="ko-KR" altLang="en-US"/>
              <a:pPr>
                <a:defRPr/>
              </a:pPr>
              <a:t>2016-12-29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1E16-F542-4BFA-ACAB-786B43CD73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82AB-8450-457F-B250-DEA66F690884}" type="datetimeFigureOut">
              <a:rPr lang="ko-KR" altLang="en-US"/>
              <a:pPr>
                <a:defRPr/>
              </a:pPr>
              <a:t>2016-12-29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6CB3-0002-4BB7-A7D0-F6CDEF82F8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2F19510-6FFA-4AEC-BFB4-A55CF4FC2E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2244" r:id="rId1"/>
    <p:sldLayoutId id="2147592245" r:id="rId2"/>
    <p:sldLayoutId id="2147592246" r:id="rId3"/>
    <p:sldLayoutId id="2147592247" r:id="rId4"/>
    <p:sldLayoutId id="2147592248" r:id="rId5"/>
    <p:sldLayoutId id="2147592249" r:id="rId6"/>
    <p:sldLayoutId id="2147592250" r:id="rId7"/>
    <p:sldLayoutId id="2147592251" r:id="rId8"/>
    <p:sldLayoutId id="2147592252" r:id="rId9"/>
    <p:sldLayoutId id="2147592253" r:id="rId10"/>
    <p:sldLayoutId id="214759225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상수도사업소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사본 -20161229_110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282" y="3429000"/>
            <a:ext cx="8678862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낙후지역 먹는 물 수질개선 사업 추진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위      치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영동군 일원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사  업  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100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 업 량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추풍령면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작동리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추진내용 </a:t>
            </a:r>
            <a:r>
              <a:rPr kumimoji="0"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자동약품</a:t>
            </a:r>
            <a:r>
              <a:rPr kumimoji="0"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염소</a:t>
            </a:r>
            <a:r>
              <a:rPr kumimoji="0"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2400" b="1" spc="-100" dirty="0" err="1" smtClean="0">
                <a:latin typeface="HY헤드라인M" pitchFamily="18" charset="-127"/>
                <a:ea typeface="HY헤드라인M" pitchFamily="18" charset="-127"/>
              </a:rPr>
              <a:t>투입기</a:t>
            </a:r>
            <a:r>
              <a:rPr kumimoji="0"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 교체</a:t>
            </a:r>
            <a:endParaRPr kumimoji="0" lang="ko-KR" altLang="en-US" sz="2000" b="1" spc="-1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428604"/>
            <a:ext cx="8678862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황간 농어촌 생활용수 개발사업 추진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위      치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황간면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서송원리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일원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사  업  </a:t>
            </a:r>
            <a:r>
              <a:rPr lang="ko-KR" altLang="en-US" sz="2400" b="1" spc="-100" dirty="0">
                <a:latin typeface="HY헤드라인M" pitchFamily="18" charset="-127"/>
                <a:ea typeface="HY헤드라인M" pitchFamily="18" charset="-127"/>
              </a:rPr>
              <a:t>비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1,356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 업 량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상수관로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(D150)=3,899m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제수밸브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추진내용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공사집행</a:t>
            </a:r>
            <a:endParaRPr kumimoji="0" lang="ko-KR" altLang="en-US" sz="2000" b="1" spc="-10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282" y="285728"/>
            <a:ext cx="857253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5-3.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지방상수도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수배전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설비 전기안전 관리업체 선정</a:t>
            </a:r>
            <a:endParaRPr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계약기간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2017.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1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31 (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100" dirty="0">
                <a:latin typeface="HY헤드라인M" pitchFamily="18" charset="-127"/>
                <a:ea typeface="HY헤드라인M" pitchFamily="18" charset="-127"/>
              </a:rPr>
              <a:t>사 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업 </a:t>
            </a:r>
            <a:r>
              <a:rPr lang="ko-KR" altLang="en-US" sz="2400" b="1" kern="0" spc="100" dirty="0">
                <a:latin typeface="HY헤드라인M" pitchFamily="18" charset="-127"/>
                <a:ea typeface="HY헤드라인M" pitchFamily="18" charset="-127"/>
              </a:rPr>
              <a:t>량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영동취수장외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1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100" dirty="0">
                <a:latin typeface="HY헤드라인M" pitchFamily="18" charset="-127"/>
                <a:ea typeface="HY헤드라인M" pitchFamily="18" charset="-127"/>
              </a:rPr>
              <a:t>사 </a:t>
            </a:r>
            <a:r>
              <a:rPr lang="ko-KR" altLang="en-US" sz="2400" b="1" kern="0" spc="100" dirty="0">
                <a:latin typeface="HY헤드라인M" pitchFamily="18" charset="-127"/>
                <a:ea typeface="HY헤드라인M" pitchFamily="18" charset="-127"/>
              </a:rPr>
              <a:t>업 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15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추진내용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en-US" altLang="ko-KR" sz="2000" dirty="0" smtClean="0">
                <a:latin typeface="HY견고딕" pitchFamily="18" charset="-127"/>
              </a:rPr>
              <a:t> </a:t>
            </a:r>
            <a:r>
              <a:rPr lang="ko-KR" altLang="en-US" sz="2400" b="1" dirty="0" smtClean="0">
                <a:latin typeface="HY견고딕" pitchFamily="18" charset="-127"/>
              </a:rPr>
              <a:t>한국전기안전공사</a:t>
            </a:r>
            <a:r>
              <a:rPr lang="en-US" altLang="ko-KR" sz="2400" b="1" dirty="0">
                <a:latin typeface="HY견고딕" pitchFamily="18" charset="-127"/>
              </a:rPr>
              <a:t>/</a:t>
            </a:r>
            <a:r>
              <a:rPr lang="ko-KR" altLang="en-US" sz="2400" b="1" dirty="0">
                <a:latin typeface="HY견고딕" pitchFamily="18" charset="-127"/>
              </a:rPr>
              <a:t>㈜</a:t>
            </a:r>
            <a:r>
              <a:rPr lang="ko-KR" altLang="en-US" sz="2400" b="1" dirty="0" smtClean="0">
                <a:latin typeface="HY견고딕" pitchFamily="18" charset="-127"/>
              </a:rPr>
              <a:t>선두전력 선정</a:t>
            </a:r>
            <a:endParaRPr lang="en-US" altLang="ko-KR" sz="2400" b="1" dirty="0">
              <a:latin typeface="HY견고딕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dirty="0">
                <a:latin typeface="HY견고딕" pitchFamily="18" charset="-127"/>
              </a:rPr>
              <a:t>                        </a:t>
            </a:r>
            <a:r>
              <a:rPr lang="ko-KR" altLang="en-US" sz="2400" dirty="0">
                <a:latin typeface="HY견고딕" pitchFamily="18" charset="-127"/>
              </a:rPr>
              <a:t> </a:t>
            </a:r>
            <a:endParaRPr lang="en-US" altLang="ko-KR" sz="2400" b="1" kern="0" dirty="0">
              <a:latin typeface="HY견고딕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282" y="3357562"/>
            <a:ext cx="850112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5-4.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취수장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증설 및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시설보강 사업 추진</a:t>
            </a:r>
            <a:endParaRPr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2017.  1.  4 ~ 2017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12.  31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 업 량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건축공사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및 전기설비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식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업 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2,200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추진내용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영동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취수장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용량  증설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282" y="428604"/>
            <a:ext cx="8605868" cy="271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5-5.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설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명절 대비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지방상수도 시설 점검</a:t>
            </a:r>
            <a:endParaRPr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00" dirty="0">
                <a:latin typeface="HY헤드라인M" pitchFamily="18" charset="-127"/>
                <a:ea typeface="HY헤드라인M" pitchFamily="18" charset="-127"/>
              </a:rPr>
              <a:t>기   </a:t>
            </a:r>
            <a:r>
              <a:rPr lang="ko-KR" altLang="en-US" sz="2400" b="1" kern="0" spc="-100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2400" b="1" kern="0" spc="-100" dirty="0">
                <a:latin typeface="HY헤드라인M" pitchFamily="18" charset="-127"/>
                <a:ea typeface="HY헤드라인M" pitchFamily="18" charset="-127"/>
              </a:rPr>
              <a:t>간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2017.  01. 09. ~  01.  20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100" dirty="0">
                <a:latin typeface="HY헤드라인M" pitchFamily="18" charset="-127"/>
                <a:ea typeface="HY헤드라인M" pitchFamily="18" charset="-127"/>
              </a:rPr>
              <a:t>사 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업 량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지방상수도 시설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식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1371600" lvl="2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b="1" kern="0" spc="-300" dirty="0" smtClean="0">
                <a:latin typeface="HY헤드라인M" pitchFamily="18" charset="-127"/>
                <a:ea typeface="HY헤드라인M" pitchFamily="18" charset="-127"/>
              </a:rPr>
              <a:t>-   </a:t>
            </a:r>
            <a:r>
              <a:rPr lang="en-US" altLang="ko-KR" sz="2400" b="1" kern="0" spc="-3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-300" dirty="0" err="1">
                <a:latin typeface="HY헤드라인M" pitchFamily="18" charset="-127"/>
                <a:ea typeface="HY헤드라인M" pitchFamily="18" charset="-127"/>
              </a:rPr>
              <a:t>취수장</a:t>
            </a:r>
            <a:r>
              <a:rPr lang="ko-KR" altLang="en-US" sz="2400" b="1" kern="0" spc="-3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300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spc="-300" dirty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kern="0" spc="-300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spc="-300" dirty="0" err="1">
                <a:latin typeface="HY헤드라인M" pitchFamily="18" charset="-127"/>
                <a:ea typeface="HY헤드라인M" pitchFamily="18" charset="-127"/>
              </a:rPr>
              <a:t>정수장</a:t>
            </a:r>
            <a:r>
              <a:rPr lang="en-US" altLang="ko-KR" sz="2400" b="1" kern="0" spc="-300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spc="-300" dirty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spc="-300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spc="-300" dirty="0">
                <a:latin typeface="HY헤드라인M" pitchFamily="18" charset="-127"/>
                <a:ea typeface="HY헤드라인M" pitchFamily="18" charset="-127"/>
              </a:rPr>
              <a:t>배수지 </a:t>
            </a:r>
            <a:r>
              <a:rPr lang="en-US" altLang="ko-KR" sz="2400" b="1" kern="0" spc="-300" dirty="0"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2400" b="1" kern="0" spc="-300" dirty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spc="-300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-300" dirty="0">
                <a:latin typeface="HY헤드라인M" pitchFamily="18" charset="-127"/>
                <a:ea typeface="HY헤드라인M" pitchFamily="18" charset="-127"/>
              </a:rPr>
              <a:t>가압펌프장 </a:t>
            </a:r>
            <a:r>
              <a:rPr lang="en-US" altLang="ko-KR" sz="2400" b="1" kern="0" spc="-300" dirty="0">
                <a:latin typeface="HY헤드라인M" pitchFamily="18" charset="-127"/>
                <a:ea typeface="HY헤드라인M" pitchFamily="18" charset="-127"/>
              </a:rPr>
              <a:t>22</a:t>
            </a:r>
            <a:r>
              <a:rPr lang="ko-KR" altLang="en-US" sz="2400" b="1" kern="0" spc="-300" dirty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spc="-300" dirty="0">
                <a:latin typeface="HY헤드라인M" pitchFamily="18" charset="-127"/>
                <a:ea typeface="HY헤드라인M" pitchFamily="18" charset="-127"/>
              </a:rPr>
              <a:t>)  </a:t>
            </a:r>
            <a:r>
              <a:rPr lang="ko-KR" altLang="en-US" sz="2400" b="1" kern="0" spc="-300" dirty="0"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2400" b="1" kern="0" spc="-30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100" dirty="0">
                <a:latin typeface="HY헤드라인M" pitchFamily="18" charset="-127"/>
                <a:ea typeface="HY헤드라인M" pitchFamily="18" charset="-127"/>
              </a:rPr>
              <a:t>점 검 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반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300" dirty="0">
                <a:latin typeface="HY헤드라인M" pitchFamily="18" charset="-127"/>
                <a:ea typeface="HY헤드라인M" pitchFamily="18" charset="-127"/>
              </a:rPr>
              <a:t>정수관리 팀장 외 </a:t>
            </a:r>
            <a:r>
              <a:rPr lang="en-US" altLang="ko-KR" sz="2400" b="1" kern="0" spc="-300" dirty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kern="0" spc="-300" dirty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kern="0" spc="-300" dirty="0">
                <a:latin typeface="HY헤드라인M" pitchFamily="18" charset="-127"/>
                <a:ea typeface="HY헤드라인M" pitchFamily="18" charset="-127"/>
              </a:rPr>
              <a:t>( </a:t>
            </a:r>
            <a:r>
              <a:rPr lang="ko-KR" altLang="en-US" sz="2400" b="1" kern="0" spc="-300" dirty="0" smtClean="0">
                <a:latin typeface="HY헤드라인M" pitchFamily="18" charset="-127"/>
                <a:ea typeface="HY헤드라인M" pitchFamily="18" charset="-127"/>
              </a:rPr>
              <a:t>외부기관 </a:t>
            </a:r>
            <a:r>
              <a:rPr lang="en-US" altLang="ko-KR" sz="2400" b="1" kern="0" spc="-3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300" dirty="0" smtClean="0">
                <a:latin typeface="HY헤드라인M" pitchFamily="18" charset="-127"/>
                <a:ea typeface="HY헤드라인M" pitchFamily="18" charset="-127"/>
              </a:rPr>
              <a:t>한국전기안전공사</a:t>
            </a:r>
            <a:r>
              <a:rPr lang="en-US" altLang="ko-KR" sz="2400" b="1" kern="0" spc="-300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74660</TotalTime>
  <Words>230</Words>
  <Application>Microsoft Office PowerPoint</Application>
  <PresentationFormat>화면 슬라이드 쇼(4:3)</PresentationFormat>
  <Paragraphs>32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11442</cp:revision>
  <dcterms:modified xsi:type="dcterms:W3CDTF">2016-12-29T08:03:49Z</dcterms:modified>
</cp:coreProperties>
</file>