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34CD9-06B2-4D7F-A16E-643F01FE9CF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06370-3E79-4394-A057-E0B1A3F3DBE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D2034-5D4C-4FD6-8FC0-6A6432602664}" type="datetimeFigureOut">
              <a:rPr lang="ko-KR" altLang="en-US" smtClean="0"/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72553-A578-4CA6-8FA8-7970414356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-71470" y="2714620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당곡리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당곡리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273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(L=1.8km) 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71470" y="331038"/>
            <a:ext cx="9401891" cy="2240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주변마을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영동산업단지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117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L=37km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가압펌프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설계용역 준공 및 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1406" y="4643446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시설물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정기안전점검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17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취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정수시설 및 건축물 점검 용역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2020-04-02T01:07:09Z</dcterms:created>
  <dcterms:modified xsi:type="dcterms:W3CDTF">2020-04-02T01:08:44Z</dcterms:modified>
</cp:coreProperties>
</file>