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47" r:id="rId2"/>
    <p:sldId id="685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213" autoAdjust="0"/>
  </p:normalViewPr>
  <p:slideViewPr>
    <p:cSldViewPr>
      <p:cViewPr varScale="1">
        <p:scale>
          <a:sx n="109" d="100"/>
          <a:sy n="109" d="100"/>
        </p:scale>
        <p:origin x="-1722" y="-27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29" y="4715192"/>
            <a:ext cx="5434018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505" y="4473780"/>
            <a:ext cx="9144000" cy="181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상수도 시설관리자 건강진단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검사기간 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 6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인원 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205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검사항목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장티푸스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파라티푸스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세균성이질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spect="1" noChangeArrowheads="1"/>
          </p:cNvSpPr>
          <p:nvPr/>
        </p:nvSpPr>
        <p:spPr bwMode="auto">
          <a:xfrm>
            <a:off x="0" y="785794"/>
            <a:ext cx="9358346" cy="1812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사부리 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700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(L=2.6km)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일상감사 및 계약심사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spect="1" noChangeArrowheads="1"/>
          </p:cNvSpPr>
          <p:nvPr/>
        </p:nvSpPr>
        <p:spPr bwMode="auto">
          <a:xfrm>
            <a:off x="0" y="2627792"/>
            <a:ext cx="9358346" cy="1872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이설공사 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정비사업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구간 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376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상수관로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이설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(L=0.3km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공사착공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15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97417</TotalTime>
  <Words>77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15552</cp:revision>
  <cp:lastPrinted>2020-04-29T08:24:10Z</cp:lastPrinted>
  <dcterms:modified xsi:type="dcterms:W3CDTF">2020-06-04T02:48:34Z</dcterms:modified>
</cp:coreProperties>
</file>