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47" r:id="rId2"/>
    <p:sldId id="5948" r:id="rId3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9900"/>
    <a:srgbClr val="05AB0D"/>
    <a:srgbClr val="00B036"/>
    <a:srgbClr val="0000FF"/>
    <a:srgbClr val="0000CC"/>
    <a:srgbClr val="FFFF00"/>
    <a:srgbClr val="3399FF"/>
    <a:srgbClr val="87EB23"/>
    <a:srgbClr val="9966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054" autoAdjust="0"/>
    <p:restoredTop sz="94213" autoAdjust="0"/>
  </p:normalViewPr>
  <p:slideViewPr>
    <p:cSldViewPr>
      <p:cViewPr varScale="1">
        <p:scale>
          <a:sx n="109" d="100"/>
          <a:sy n="109" d="100"/>
        </p:scale>
        <p:origin x="-1734" y="-7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7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CE2DD4AB-A9C3-4498-BDDD-269677352947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829" y="4715192"/>
            <a:ext cx="5434018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1741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8155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1834" indent="-285321" defTabSz="878155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1284" indent="-228257" defTabSz="878155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597797" indent="-228257" defTabSz="878155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4311" indent="-228257" defTabSz="878155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0824" indent="-228257" defTabSz="87815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67337" indent="-228257" defTabSz="87815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3850" indent="-228257" defTabSz="87815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0364" indent="-228257" defTabSz="87815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/>
            <a:fld id="{851F1044-E2F4-49DD-83F9-CB80C75BEDC2}" type="slidenum">
              <a:rPr lang="en-US" altLang="ko-KR" smtClean="0">
                <a:latin typeface="Times New Roman" pitchFamily="18" charset="0"/>
                <a:ea typeface="굴림" pitchFamily="50" charset="-127"/>
              </a:rPr>
              <a:pPr eaLnBrk="1" hangingPunct="1"/>
              <a:t>2</a:t>
            </a:fld>
            <a:endParaRPr lang="en-US" altLang="ko-KR" smtClean="0">
              <a:latin typeface="Times New Roman" pitchFamily="18" charset="0"/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7429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2020-07-08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2020-07-08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2020-07-08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2020-07-08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2020-07-08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2020-07-08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2020-07-08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2020-07-08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2020-07-08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2020-07-08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2020-07-08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899592" y="2082798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 수 도 사 업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857232"/>
            <a:ext cx="9144000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지방상수도 확장사업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80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양산면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죽산리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일원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426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80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배수관로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(L=3.7km)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공사집행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2" y="2571744"/>
            <a:ext cx="9144000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낙후지역 먹는 물 수질개선사업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80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지내리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구수골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일원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145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80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급수관로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(L=2.2km),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물탱크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공사착공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2" y="4357694"/>
            <a:ext cx="9144000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지방상수도 수질자동측정장치 구매</a:t>
            </a:r>
            <a:r>
              <a:rPr lang="en-US" altLang="ko-KR" sz="2800" b="1" dirty="0" smtClean="0">
                <a:solidFill>
                  <a:srgbClr val="0000FF"/>
                </a:solidFill>
                <a:latin typeface="굴림체" panose="020B0609000101010101" pitchFamily="49" charset="-127"/>
                <a:ea typeface="굴림체" panose="020B0609000101010101" pitchFamily="49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설치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80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영동배수지외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400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80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탁도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잔류염소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pH(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온도계 포함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식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착공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150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98108</TotalTime>
  <Words>79</Words>
  <Application>Microsoft Office PowerPoint</Application>
  <PresentationFormat>화면 슬라이드 쇼(4:3)</PresentationFormat>
  <Paragraphs>12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슬라이드 1</vt:lpstr>
      <vt:lpstr>슬라이드 2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15613</cp:revision>
  <cp:lastPrinted>2020-04-29T08:24:10Z</cp:lastPrinted>
  <dcterms:modified xsi:type="dcterms:W3CDTF">2020-07-08T07:28:48Z</dcterms:modified>
</cp:coreProperties>
</file>