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5948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54" autoAdjust="0"/>
    <p:restoredTop sz="94213" autoAdjust="0"/>
  </p:normalViewPr>
  <p:slideViewPr>
    <p:cSldViewPr>
      <p:cViewPr varScale="1">
        <p:scale>
          <a:sx n="109" d="100"/>
          <a:sy n="109" d="100"/>
        </p:scale>
        <p:origin x="-1734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834" indent="-285321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284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797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311" indent="-228257" defTabSz="87815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0824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337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3850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364" indent="-228257" defTabSz="87815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57232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426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배수관로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(L=3.7km)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" y="2571744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먹는 물 수질개선사업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지내리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구수골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145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급수관로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(L=2.2km),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물탱크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" y="4357694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수질자동측정장치 구매</a:t>
            </a:r>
            <a:r>
              <a:rPr lang="en-US" altLang="ko-KR" sz="2800" b="1" dirty="0" smtClean="0">
                <a:solidFill>
                  <a:srgbClr val="0000FF"/>
                </a:solidFill>
                <a:latin typeface="굴림체" panose="020B0609000101010101" pitchFamily="49" charset="-127"/>
                <a:ea typeface="굴림체" panose="020B0609000101010101" pitchFamily="49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영동배수지외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탁도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잔류염소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pH(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온도계 포함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98108</TotalTime>
  <Words>79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15613</cp:revision>
  <cp:lastPrinted>2020-04-29T08:24:10Z</cp:lastPrinted>
  <dcterms:modified xsi:type="dcterms:W3CDTF">2020-07-08T07:28:48Z</dcterms:modified>
</cp:coreProperties>
</file>