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31E54-9659-4C00-BE95-5722241C7FA3}" type="datetimeFigureOut">
              <a:rPr lang="ko-KR" altLang="en-US" smtClean="0"/>
              <a:t>2020-04-22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867E80-3B2E-44A7-8E39-E319EDF176B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85725" y="8688336"/>
            <a:ext cx="2972280" cy="455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CE2DD4AB-A9C3-4498-BDDD-269677352947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881" y="4343436"/>
            <a:ext cx="5482241" cy="4114143"/>
          </a:xfrm>
          <a:noFill/>
          <a:ln/>
        </p:spPr>
        <p:txBody>
          <a:bodyPr lIns="90705" tIns="45339" rIns="90705" bIns="45339"/>
          <a:lstStyle/>
          <a:p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039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1741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1910" indent="-28535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140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59796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452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1080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6763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419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075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/>
            <a:fld id="{851F1044-E2F4-49DD-83F9-CB80C75BEDC2}" type="slidenum">
              <a:rPr lang="en-US" altLang="ko-KR" smtClean="0">
                <a:latin typeface="Times New Roman" pitchFamily="18" charset="0"/>
                <a:ea typeface="굴림" pitchFamily="50" charset="-127"/>
              </a:rPr>
              <a:pPr eaLnBrk="1" hangingPunct="1"/>
              <a:t>2</a:t>
            </a:fld>
            <a:endParaRPr lang="en-US" altLang="ko-KR" smtClean="0">
              <a:latin typeface="Times New Roman" pitchFamily="18" charset="0"/>
              <a:ea typeface="굴림" pitchFamily="50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7429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A9574-F479-4F1F-8020-19048F99E0BB}" type="datetimeFigureOut">
              <a:rPr lang="ko-KR" altLang="en-US" smtClean="0"/>
              <a:t>2020-04-22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F8F5A-ACE0-4A66-9096-E01BA7548BE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A9574-F479-4F1F-8020-19048F99E0BB}" type="datetimeFigureOut">
              <a:rPr lang="ko-KR" altLang="en-US" smtClean="0"/>
              <a:t>2020-04-22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F8F5A-ACE0-4A66-9096-E01BA7548BE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A9574-F479-4F1F-8020-19048F99E0BB}" type="datetimeFigureOut">
              <a:rPr lang="ko-KR" altLang="en-US" smtClean="0"/>
              <a:t>2020-04-22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F8F5A-ACE0-4A66-9096-E01BA7548BE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A9574-F479-4F1F-8020-19048F99E0BB}" type="datetimeFigureOut">
              <a:rPr lang="ko-KR" altLang="en-US" smtClean="0"/>
              <a:t>2020-04-22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F8F5A-ACE0-4A66-9096-E01BA7548BE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A9574-F479-4F1F-8020-19048F99E0BB}" type="datetimeFigureOut">
              <a:rPr lang="ko-KR" altLang="en-US" smtClean="0"/>
              <a:t>2020-04-22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F8F5A-ACE0-4A66-9096-E01BA7548BE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A9574-F479-4F1F-8020-19048F99E0BB}" type="datetimeFigureOut">
              <a:rPr lang="ko-KR" altLang="en-US" smtClean="0"/>
              <a:t>2020-04-22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F8F5A-ACE0-4A66-9096-E01BA7548BE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A9574-F479-4F1F-8020-19048F99E0BB}" type="datetimeFigureOut">
              <a:rPr lang="ko-KR" altLang="en-US" smtClean="0"/>
              <a:t>2020-04-22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F8F5A-ACE0-4A66-9096-E01BA7548BE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A9574-F479-4F1F-8020-19048F99E0BB}" type="datetimeFigureOut">
              <a:rPr lang="ko-KR" altLang="en-US" smtClean="0"/>
              <a:t>2020-04-22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F8F5A-ACE0-4A66-9096-E01BA7548BE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A9574-F479-4F1F-8020-19048F99E0BB}" type="datetimeFigureOut">
              <a:rPr lang="ko-KR" altLang="en-US" smtClean="0"/>
              <a:t>2020-04-22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F8F5A-ACE0-4A66-9096-E01BA7548BE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A9574-F479-4F1F-8020-19048F99E0BB}" type="datetimeFigureOut">
              <a:rPr lang="ko-KR" altLang="en-US" smtClean="0"/>
              <a:t>2020-04-22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F8F5A-ACE0-4A66-9096-E01BA7548BE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A9574-F479-4F1F-8020-19048F99E0BB}" type="datetimeFigureOut">
              <a:rPr lang="ko-KR" altLang="en-US" smtClean="0"/>
              <a:t>2020-04-22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F8F5A-ACE0-4A66-9096-E01BA7548BE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A9574-F479-4F1F-8020-19048F99E0BB}" type="datetimeFigureOut">
              <a:rPr lang="ko-KR" altLang="en-US" smtClean="0"/>
              <a:t>2020-04-22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F8F5A-ACE0-4A66-9096-E01BA7548BE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899592" y="2082798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 수 도 사 업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spect="1" noChangeArrowheads="1"/>
          </p:cNvSpPr>
          <p:nvPr/>
        </p:nvSpPr>
        <p:spPr bwMode="auto">
          <a:xfrm>
            <a:off x="-71470" y="331039"/>
            <a:ext cx="9358346" cy="1812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농어촌생활용수개발사업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상촌면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일대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/ 5,586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임시포장구간 도로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절삭 및 포장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(L=9.1km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시행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spect="1" noChangeArrowheads="1"/>
          </p:cNvSpPr>
          <p:nvPr/>
        </p:nvSpPr>
        <p:spPr bwMode="auto">
          <a:xfrm>
            <a:off x="-71470" y="2491597"/>
            <a:ext cx="9358346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지방상수도 확장사업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유점리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/ 500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관로부설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(L=2.2km)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설계용역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준공 및 집행</a:t>
            </a: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71470" y="4714884"/>
            <a:ext cx="914400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궁촌댐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비상대처계획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(EAP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수립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80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상촌면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궁촌리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궁촌댐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34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80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비상대체계획수립 용역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착수</a:t>
            </a:r>
          </a:p>
          <a:p>
            <a:pPr marL="460800"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117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Microsoft Office PowerPoint</Application>
  <PresentationFormat>화면 슬라이드 쇼(4:3)</PresentationFormat>
  <Paragraphs>13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</cp:revision>
  <dcterms:created xsi:type="dcterms:W3CDTF">2020-04-22T06:56:44Z</dcterms:created>
  <dcterms:modified xsi:type="dcterms:W3CDTF">2020-04-22T06:57:29Z</dcterms:modified>
</cp:coreProperties>
</file>