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31E54-9659-4C00-BE95-5722241C7FA3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67E80-3B2E-44A7-8E39-E319EDF176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A9574-F479-4F1F-8020-19048F99E0BB}" type="datetimeFigureOut">
              <a:rPr lang="ko-KR" altLang="en-US" smtClean="0"/>
              <a:t>2020-04-22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F8F5A-ACE0-4A66-9096-E01BA7548BE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-71470" y="331039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농어촌생활용수개발사업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5,586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임시포장구간 도로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절삭 및 포장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(L=9.1km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-71470" y="2491597"/>
            <a:ext cx="93583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(L=2.2km)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설계용역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준공 및 집행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1470" y="4714884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비상대처계획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(EAP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궁촌리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궁촌댐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34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비상대체계획수립 용역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착수</a:t>
            </a:r>
          </a:p>
          <a:p>
            <a:pPr marL="460800"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2020-04-22T06:56:44Z</dcterms:created>
  <dcterms:modified xsi:type="dcterms:W3CDTF">2020-04-22T06:57:29Z</dcterms:modified>
</cp:coreProperties>
</file>