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6" r:id="rId1"/>
    <p:sldMasterId id="2147493755" r:id="rId2"/>
  </p:sldMasterIdLst>
  <p:notesMasterIdLst>
    <p:notesMasterId r:id="rId8"/>
  </p:notesMasterIdLst>
  <p:handoutMasterIdLst>
    <p:handoutMasterId r:id="rId9"/>
  </p:handoutMasterIdLst>
  <p:sldIdLst>
    <p:sldId id="4969" r:id="rId3"/>
    <p:sldId id="5089" r:id="rId4"/>
    <p:sldId id="5100" r:id="rId5"/>
    <p:sldId id="5090" r:id="rId6"/>
    <p:sldId id="5101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9679" autoAdjust="0"/>
  </p:normalViewPr>
  <p:slideViewPr>
    <p:cSldViewPr>
      <p:cViewPr varScale="1">
        <p:scale>
          <a:sx n="88" d="100"/>
          <a:sy n="88" d="100"/>
        </p:scale>
        <p:origin x="-1518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78E3B5-78B2-41CE-A200-D36FC8C9C1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20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368CFA2-31AB-4245-B05F-57272254D9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6C413448-9B74-49ED-B757-FF442F87478F}" type="slidenum">
              <a:rPr lang="en-US" altLang="ko-KR" sz="1200" b="1" baseline="30000">
                <a:solidFill>
                  <a:srgbClr val="3311FD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 baseline="30000">
              <a:solidFill>
                <a:srgbClr val="3311FD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68875" cy="37274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BE8834C2-B73C-46FD-9EEF-70C2CF86C0C0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FA6DC04-EDED-406D-A319-5136DD260424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BE507D50-D0AB-4CCD-9ABF-2C02C15DE76B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1D5C424-F809-4CB0-BFBF-D976BB251C9F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90BCF-DD32-4B21-BAF0-DFC71F4B7C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3F544-AE8E-4921-B617-62FCA3A1EA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6C65-93FB-467D-8DA5-B9F3AFD81F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1FB87-3911-4218-8C7F-3A3542BE7A14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BD1F5-6502-46D7-99F2-962E13804E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6FD08-7B05-482D-B63C-E8C951E77EC3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E9D6-37DC-4778-8352-753942C882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0E500-A3FE-48B7-B4A1-1CE5104E53AD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AD8A-4351-4D8B-8EFE-BE6BAF4DEE5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BF419-7590-48B4-9AB6-049064AE9956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188CF-90F0-4500-83F0-AD69784C87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256AF-739F-4B95-927A-5F4D52BB7814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9F213-44D4-4A56-B5D6-33275E4F00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A46AD-76E5-4848-8F07-BA0CABB1C5EC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EE48-ACCE-4360-B7F1-9DE4412AD9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4553B-F63D-428A-BA47-A0D775908357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EDD92-9F2D-4242-88BE-D866E70185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ED008-9F8F-465E-A7D0-D8374637D1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49527-CB1A-4AB1-B571-F864731B399E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A212D-CDB8-47AA-BCBE-DAF7C67F73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2DD9-5E78-4D48-B2B0-D2A900660A04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0CF3-5F02-4586-B218-0F3DFDF882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9DEEB-9DCE-47E0-8BD4-F16ADFF8164E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C44F4-8D8D-45CA-8210-FE9A4FDE93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06D52-EB10-4461-A0DF-2424AA9867F3}" type="datetimeFigureOut">
              <a:rPr lang="ko-KR" altLang="en-US"/>
              <a:pPr>
                <a:defRPr/>
              </a:pPr>
              <a:t>2014-08-08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647AD-325C-45B9-A029-7AD3D4CA50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C5293-DDD7-4045-9E73-0AE0D1C601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DE7C-B51D-471C-8A41-A56A3BF4A1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2947D-A46F-4090-8FFC-3C687790EB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D8DEB-CF76-48FD-943C-7677A6B3E0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100A0-571C-466F-9601-5C066586DC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EFD08-B401-4F83-ADD6-30F5A8EAD6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C484E-D742-4656-907B-A777C8230F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C33A5532-90D4-4817-A8EF-B0D012D199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01" r:id="rId1"/>
    <p:sldLayoutId id="2147495490" r:id="rId2"/>
    <p:sldLayoutId id="2147495491" r:id="rId3"/>
    <p:sldLayoutId id="2147495492" r:id="rId4"/>
    <p:sldLayoutId id="2147495493" r:id="rId5"/>
    <p:sldLayoutId id="2147495494" r:id="rId6"/>
    <p:sldLayoutId id="2147495495" r:id="rId7"/>
    <p:sldLayoutId id="2147495496" r:id="rId8"/>
    <p:sldLayoutId id="2147495497" r:id="rId9"/>
    <p:sldLayoutId id="2147495498" r:id="rId10"/>
    <p:sldLayoutId id="2147495499" r:id="rId11"/>
    <p:sldLayoutId id="2147495500" r:id="rId12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87FAAC4-7832-4467-8D5A-C8C6C9DAB2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502" r:id="rId1"/>
    <p:sldLayoutId id="2147495503" r:id="rId2"/>
    <p:sldLayoutId id="2147495504" r:id="rId3"/>
    <p:sldLayoutId id="2147495505" r:id="rId4"/>
    <p:sldLayoutId id="2147495506" r:id="rId5"/>
    <p:sldLayoutId id="2147495507" r:id="rId6"/>
    <p:sldLayoutId id="2147495508" r:id="rId7"/>
    <p:sldLayoutId id="2147495509" r:id="rId8"/>
    <p:sldLayoutId id="2147495510" r:id="rId9"/>
    <p:sldLayoutId id="2147495511" r:id="rId10"/>
    <p:sldLayoutId id="214749551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400" b="1" baseline="30000">
              <a:solidFill>
                <a:srgbClr val="3311F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5588" y="1844675"/>
            <a:ext cx="65516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dist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79388" y="260350"/>
            <a:ext cx="8678862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불법행위 단속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2014.  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구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취수장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(4.5km)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어패류불법채취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야영</a:t>
            </a:r>
            <a:r>
              <a:rPr lang="ko-KR" altLang="en-US" sz="2400" dirty="0"/>
              <a:t> </a:t>
            </a:r>
            <a:r>
              <a:rPr lang="en-US" altLang="ko-KR" sz="2400" dirty="0"/>
              <a:t>‧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취사행위 등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단속반 편성 운영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유관기관 협조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홍보물 설치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3429000"/>
            <a:ext cx="8964613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농어촌생활용수개발사업 추진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계속사업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~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상가리 일원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L=3.2km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완료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07950" y="260350"/>
            <a:ext cx="8678863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학산양산농어촌생활용수개발사업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계속사업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증설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가압장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4,275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여과지 내부도장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정수지 전등 설치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9388" y="3429000"/>
            <a:ext cx="8964612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임계리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L=5.8km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준공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14313" y="214313"/>
            <a:ext cx="8678862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노후관교체사업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L=4.7km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270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463" y="3432175"/>
            <a:ext cx="8964612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50825" y="3429000"/>
            <a:ext cx="8678863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개량사업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L=1.1km,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관정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배수지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50825" y="404813"/>
            <a:ext cx="8678863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시설 내 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수리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3,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취수장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사업집행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463" y="3432175"/>
            <a:ext cx="8964612" cy="32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64830</TotalTime>
  <Words>274</Words>
  <Application>Microsoft Office PowerPoint</Application>
  <PresentationFormat>화면 슬라이드 쇼(4:3)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7" baseType="lpstr">
      <vt:lpstr>15_조화</vt:lpstr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10324</cp:revision>
  <dcterms:modified xsi:type="dcterms:W3CDTF">2014-08-08T00:34:28Z</dcterms:modified>
</cp:coreProperties>
</file>