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-27384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교육관 옥상 방수공사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en-US" altLang="ko-KR" sz="2400" b="1" dirty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1700659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2,750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조달청 설계공모신청에 따른 사전검토 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335699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3.30(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일상감사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계약심사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24544" y="5133626"/>
            <a:ext cx="95377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휴장 추진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4.1(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코로나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감염증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개선시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schemeClr val="tx1"/>
              </a:buClr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94172</TotalTime>
  <Words>95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15173</cp:revision>
  <cp:lastPrinted>2020-03-26T00:52:26Z</cp:lastPrinted>
  <dcterms:modified xsi:type="dcterms:W3CDTF">2020-03-26T01:22:25Z</dcterms:modified>
</cp:coreProperties>
</file>