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0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8520" y="5301208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관람색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도색사업 추진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24.(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도막형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바닥재 제거 및 설치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5,325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㎡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공사정지해제에 따른 관람석 기존 도막제거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79512" y="1916683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실내배드민턴장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 설치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중간보고회 개최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현안업무보고 종료 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79512" y="188640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주차장조성사업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2,096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 완료에 따른 일상감사 및 계약심사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80528" y="3562325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족구장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24(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족구장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설치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880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실시설계완료에 따른 시설공사 계약 추진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94051</TotalTime>
  <Words>129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15154</cp:revision>
  <cp:lastPrinted>2020-02-20T09:19:46Z</cp:lastPrinted>
  <dcterms:modified xsi:type="dcterms:W3CDTF">2020-02-20T09:26:20Z</dcterms:modified>
</cp:coreProperties>
</file>