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2" r:id="rId3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4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4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41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4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5" y="4721225"/>
            <a:ext cx="4992686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l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41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8" rIns="90823" bIns="45398" numCol="1" anchor="b" anchorCtr="0" compatLnSpc="1">
            <a:prstTxWarp prst="textNoShape">
              <a:avLst/>
            </a:prstTxWarp>
          </a:bodyPr>
          <a:lstStyle>
            <a:lvl1pPr algn="r" defTabSz="880797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468" y="4721225"/>
            <a:ext cx="5440681" cy="4471988"/>
          </a:xfrm>
          <a:noFill/>
        </p:spPr>
        <p:txBody>
          <a:bodyPr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-179512" y="538990"/>
            <a:ext cx="9144000" cy="1665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/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반다비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체육센터 건립 추진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1.28~2.2 / 7,000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생활밀착형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장애인형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신축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(2,750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))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설계 공모에 따른 계획서 작성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-179513" y="2626221"/>
            <a:ext cx="9144001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/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민간위탁 체육시설 정산보고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1.28~2.2 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문화체육센터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실내테니스장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하반기 정산보고에 따른 정산검사실시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217414" y="4509120"/>
            <a:ext cx="860583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kumimoji="0" lang="en-US" altLang="ko-KR" sz="300" b="1" kern="0" dirty="0">
              <a:solidFill>
                <a:srgbClr val="FFFFFF"/>
              </a:solidFill>
              <a:sym typeface="Symbol" pitchFamily="18" charset="2"/>
            </a:endParaRPr>
          </a:p>
          <a:p>
            <a:pPr marL="533400" indent="-53340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kumimoji="0" lang="ko-KR" altLang="en-US" sz="2800" b="1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</a:t>
            </a:r>
            <a:r>
              <a:rPr kumimoji="0"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사건 </a:t>
            </a:r>
            <a:r>
              <a:rPr kumimoji="0"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70</a:t>
            </a:r>
            <a:r>
              <a:rPr kumimoji="0"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주년 기념사업 </a:t>
            </a:r>
            <a:r>
              <a:rPr kumimoji="0"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예산변경 추진</a:t>
            </a:r>
            <a:endParaRPr kumimoji="0"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27~2.2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fontAlgn="auto" latinLnBrk="1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계획변동에 따른 예산과목 변경 행정절차 이행 및 의원간담회 추진     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241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93935</TotalTime>
  <Words>78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15126</cp:revision>
  <cp:lastPrinted>2020-01-22T04:56:13Z</cp:lastPrinted>
  <dcterms:modified xsi:type="dcterms:W3CDTF">2020-01-30T01:21:53Z</dcterms:modified>
</cp:coreProperties>
</file>