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36" r:id="rId2"/>
    <p:sldId id="6852" r:id="rId3"/>
  </p:sldIdLst>
  <p:sldSz cx="9144000" cy="6858000" type="screen4x3"/>
  <p:notesSz cx="6805613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44" autoAdjust="0"/>
    <p:restoredTop sz="94947" autoAdjust="0"/>
  </p:normalViewPr>
  <p:slideViewPr>
    <p:cSldViewPr>
      <p:cViewPr>
        <p:scale>
          <a:sx n="100" d="100"/>
          <a:sy n="100" d="100"/>
        </p:scale>
        <p:origin x="-1992" y="-42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4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41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4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5" y="4721225"/>
            <a:ext cx="4992686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41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C62B7E-F355-49BE-BF60-36039E6C59D2}" type="slidenum">
              <a:rPr lang="en-US" altLang="ko-KR" smtClean="0">
                <a:solidFill>
                  <a:srgbClr val="C0504D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ko-KR" smtClean="0">
              <a:solidFill>
                <a:srgbClr val="C0504D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468" y="4721225"/>
            <a:ext cx="5440681" cy="4471988"/>
          </a:xfrm>
          <a:noFill/>
        </p:spPr>
        <p:txBody>
          <a:bodyPr wrap="square" lIns="90814" tIns="45393" rIns="90814" bIns="4539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27088" y="1844675"/>
            <a:ext cx="547211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algn="ctr" fontAlgn="ctr" latinLnBrk="0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4953000" algn="l"/>
              </a:tabLst>
              <a:defRPr/>
            </a:pPr>
            <a:r>
              <a:rPr kumimoji="0" lang="ko-KR" altLang="en-US" sz="5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/>
                <a:ea typeface="굴림"/>
              </a:rPr>
              <a:t>      </a:t>
            </a:r>
            <a:r>
              <a:rPr kumimoji="0"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시 설 사 업 소</a:t>
            </a:r>
            <a:endParaRPr kumimoji="0"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-179512" y="538990"/>
            <a:ext cx="9144000" cy="1665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algn="dist"/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반다비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체육센터 건립 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1.28~2.2 / 7,000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생활밀착형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장애인형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신축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(2,750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㎡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))</a:t>
            </a: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설계 공모에 따른 계획서 작성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-179513" y="2626221"/>
            <a:ext cx="9144001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algn="dist"/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민간위탁 체육시설 정산보고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1.28~2.2  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문화체육센터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실내테니스장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하반기 정산보고에 따른 정산검사실시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217414" y="4509120"/>
            <a:ext cx="8605838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0" lang="en-US" altLang="ko-KR" sz="300" b="1" kern="0" dirty="0">
              <a:solidFill>
                <a:srgbClr val="FFFFFF"/>
              </a:solidFill>
              <a:sym typeface="Symbol" pitchFamily="18" charset="2"/>
            </a:endParaRPr>
          </a:p>
          <a:p>
            <a:pPr marL="533400" indent="-53340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0"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3-3. </a:t>
            </a:r>
            <a:r>
              <a:rPr kumimoji="0"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노근리</a:t>
            </a:r>
            <a:r>
              <a:rPr kumimoji="0"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사건 </a:t>
            </a:r>
            <a:r>
              <a:rPr kumimoji="0"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70</a:t>
            </a:r>
            <a:r>
              <a:rPr kumimoji="0"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주년 기념사업 </a:t>
            </a:r>
            <a:r>
              <a:rPr kumimoji="0"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예산변경 추진</a:t>
            </a:r>
            <a:endParaRPr kumimoji="0"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1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27~2.2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eaLnBrk="1" fontAlgn="auto" latin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kern="0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계획변동에 따른 예산과목 변경 행정절차 이행 및 의원간담회 추진     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2417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93935</TotalTime>
  <Words>78</Words>
  <Application>Microsoft Office PowerPoint</Application>
  <PresentationFormat>화면 슬라이드 쇼(4:3)</PresentationFormat>
  <Paragraphs>13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15126</cp:revision>
  <cp:lastPrinted>2020-01-22T04:56:13Z</cp:lastPrinted>
  <dcterms:modified xsi:type="dcterms:W3CDTF">2020-01-30T01:21:53Z</dcterms:modified>
</cp:coreProperties>
</file>