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5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5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5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5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32" y="4721225"/>
            <a:ext cx="5441950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2020-07-02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324544" y="620539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주차장 조성사업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431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주차장 조성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주차장 차선도색 및 마무리작업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3528" y="2708920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체육공원 조성사업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19,800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실내체육관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축구장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씨름장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경관심의 위원 사전검토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지적사항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보완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24544" y="4797003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군민운동장 노후시설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개보수사업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3,000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비가림막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조명타워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설치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공공디자인 심의 및 건축 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허가협의 추진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623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94558</TotalTime>
  <Words>105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15233</cp:revision>
  <cp:lastPrinted>2020-07-02T09:04:56Z</cp:lastPrinted>
  <dcterms:modified xsi:type="dcterms:W3CDTF">2020-07-02T09:07:01Z</dcterms:modified>
</cp:coreProperties>
</file>