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3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72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24544" y="2492896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체육공원 조성사업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19,800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실내체육관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축구장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씨름장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경관심의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24544" y="4508971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노인건강 체육시설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현대화사업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/ 900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전천후 게이트볼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냉난방기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 추진 및 관급자재 구매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4544" y="548680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노근리사건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현장주변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환경정비공사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208,995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안내표지판 및 투수블록 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투수블록 설치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62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94434</TotalTime>
  <Words>90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15205</cp:revision>
  <cp:lastPrinted>2020-05-21T05:42:57Z</cp:lastPrinted>
  <dcterms:modified xsi:type="dcterms:W3CDTF">2020-05-21T06:08:48Z</dcterms:modified>
</cp:coreProperties>
</file>