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2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2492896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경관심의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450897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추진 및 관급자재 구매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548680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노근리사건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현장주변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환경정비공사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208,995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안내표지판 및 투수블록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투수블록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94434</TotalTime>
  <Words>90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15205</cp:revision>
  <cp:lastPrinted>2020-05-21T05:42:57Z</cp:lastPrinted>
  <dcterms:modified xsi:type="dcterms:W3CDTF">2020-05-21T06:08:48Z</dcterms:modified>
</cp:coreProperties>
</file>