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462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교육관 단열공사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80,367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창호 교체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422093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4. 13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3,000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설치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정밀안전점검 및 내진성능평가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보고서 작성 및 기본계획 수립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12689" y="1988840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/ 2,000</a:t>
            </a:r>
            <a:r>
              <a:rPr lang="ko-KR" altLang="en-US" sz="2400" b="1" spc="-2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2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50" dirty="0">
                <a:latin typeface="HY헤드라인M" pitchFamily="18" charset="-127"/>
                <a:ea typeface="HY헤드라인M" pitchFamily="18" charset="-127"/>
              </a:rPr>
              <a:t>돔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250" dirty="0" err="1">
                <a:latin typeface="HY헤드라인M" pitchFamily="18" charset="-127"/>
                <a:ea typeface="HY헤드라인M" pitchFamily="18" charset="-127"/>
              </a:rPr>
              <a:t>막구조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250" dirty="0">
                <a:latin typeface="HY헤드라인M" pitchFamily="18" charset="-127"/>
                <a:ea typeface="HY헤드라인M" pitchFamily="18" charset="-127"/>
              </a:rPr>
              <a:t>설치 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사무실신축 </a:t>
            </a:r>
            <a:r>
              <a:rPr lang="en-US" altLang="ko-KR" sz="2400" b="1" spc="-250" dirty="0">
                <a:latin typeface="HY헤드라인M" pitchFamily="18" charset="-127"/>
                <a:ea typeface="HY헤드라인M" pitchFamily="18" charset="-127"/>
              </a:rPr>
              <a:t>134,64㎡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막구조물의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특수구조건축물 구조심의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94323</TotalTime>
  <Words>107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15185</cp:revision>
  <cp:lastPrinted>2020-04-09T07:16:48Z</cp:lastPrinted>
  <dcterms:modified xsi:type="dcterms:W3CDTF">2020-04-09T07:16:54Z</dcterms:modified>
</cp:coreProperties>
</file>