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1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3528" y="11663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주차장 조성 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 조성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토공작업 및 관급자재 검수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12689" y="2276872"/>
            <a:ext cx="10501313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그라운드 골프장 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돔 설치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2400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사무실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134.64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㎡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기존시설 철거 및 기초공사 착수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4544" y="4210397"/>
            <a:ext cx="9144001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족구장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족구장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토공 완료 및 인조잔디 설치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공정률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80%)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94385</TotalTime>
  <Words>103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15201</cp:revision>
  <cp:lastPrinted>2020-05-07T09:02:15Z</cp:lastPrinted>
  <dcterms:modified xsi:type="dcterms:W3CDTF">2020-05-07T09:45:45Z</dcterms:modified>
</cp:coreProperties>
</file>