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593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8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3" y="4721225"/>
            <a:ext cx="5441950" cy="4471988"/>
          </a:xfrm>
          <a:noFill/>
        </p:spPr>
        <p:txBody>
          <a:bodyPr wrap="square" lIns="90803" tIns="45387" rIns="90803" bIns="4538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476523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그늘막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쉼터 도막포장 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그늘막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3529" y="2492747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반다비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체육센터 건립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2,750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조달청 설계용역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계약의뢰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4544" y="443711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군민운동장 노후시설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개보수사업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비가림막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조명타워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설치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건축관련 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허가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소방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협의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57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94690</TotalTime>
  <Words>104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15246</cp:revision>
  <cp:lastPrinted>2020-07-23T07:11:36Z</cp:lastPrinted>
  <dcterms:modified xsi:type="dcterms:W3CDTF">2020-07-30T08:57:47Z</dcterms:modified>
</cp:coreProperties>
</file>