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5937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6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8" y="4721225"/>
            <a:ext cx="499385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6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33" y="4721225"/>
            <a:ext cx="5441950" cy="4471988"/>
          </a:xfrm>
          <a:noFill/>
        </p:spPr>
        <p:txBody>
          <a:bodyPr wrap="square" lIns="90803" tIns="45387" rIns="90803" bIns="4538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2020-07-30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2020-07-30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2020-07-30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24544" y="476523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그늘막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쉼터 도막포장 공사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그늘막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쉼터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계약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착공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23529" y="2492747"/>
            <a:ext cx="9144001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반다비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체육센터 건립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7,000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2,750</a:t>
            </a:r>
            <a:r>
              <a:rPr lang="en-US" altLang="ko-KR" sz="2400" b="1" dirty="0" smtClean="0">
                <a:latin typeface="휴먼아미체"/>
                <a:ea typeface="휴먼아미체"/>
              </a:rPr>
              <a:t>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조달청 설계용역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계약의뢰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24544" y="4437112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군민운동장 노후시설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개보수사업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3,000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비가림막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조명타워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설치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건축관련 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허가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소방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협의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1575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94690</TotalTime>
  <Words>104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15246</cp:revision>
  <cp:lastPrinted>2020-07-23T07:11:36Z</cp:lastPrinted>
  <dcterms:modified xsi:type="dcterms:W3CDTF">2020-07-30T08:57:47Z</dcterms:modified>
</cp:coreProperties>
</file>