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2" r:id="rId3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4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44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5" y="4721225"/>
            <a:ext cx="4992686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4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7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471" y="4721225"/>
            <a:ext cx="5440681" cy="4471988"/>
          </a:xfrm>
          <a:noFill/>
        </p:spPr>
        <p:txBody>
          <a:bodyPr wrap="square" lIns="90814" tIns="45393" rIns="90814" bIns="45393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2020-04-02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24544" y="44624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노근리평화공원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주차장조성사업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500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2,096</a:t>
            </a:r>
            <a:r>
              <a:rPr lang="en-US" altLang="ko-KR" sz="2400" b="1" dirty="0" smtClean="0">
                <a:latin typeface="휴먼아미체"/>
                <a:ea typeface="휴먼아미체"/>
              </a:rPr>
              <a:t>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공사계약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착공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24544" y="2204864"/>
            <a:ext cx="9144001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반다비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체육센터 건립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6(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7,000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2,750</a:t>
            </a:r>
            <a:r>
              <a:rPr lang="en-US" altLang="ko-KR" sz="2400" b="1" dirty="0" smtClean="0">
                <a:latin typeface="휴먼아미체"/>
                <a:ea typeface="휴먼아미체"/>
              </a:rPr>
              <a:t>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설계공모 조달 계약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의뢰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252413" y="4221088"/>
            <a:ext cx="9144001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algn="dist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송호관광지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보완 사업 추진</a:t>
            </a:r>
            <a:endParaRPr lang="en-US" altLang="ko-KR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6(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/ 92,790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수영장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제어반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교체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캐러밴 정비 등</a:t>
            </a:r>
            <a:endParaRPr lang="en-US" altLang="ko-KR" sz="2400" b="1" spc="-18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공사계약 및 착공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2417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94310</TotalTime>
  <Words>87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15181</cp:revision>
  <cp:lastPrinted>2020-04-02T04:15:17Z</cp:lastPrinted>
  <dcterms:modified xsi:type="dcterms:W3CDTF">2020-04-02T04:25:59Z</dcterms:modified>
</cp:coreProperties>
</file>