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6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8" y="4721225"/>
            <a:ext cx="499385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6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33" y="4721225"/>
            <a:ext cx="5441950" cy="4471988"/>
          </a:xfrm>
          <a:noFill/>
        </p:spPr>
        <p:txBody>
          <a:bodyPr wrap="square" lIns="90803" tIns="45387" rIns="90803" bIns="4538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252536" y="4508971"/>
            <a:ext cx="9144001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노근리사건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기념식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노근리평화공원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행정안전부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장관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4544" y="476523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주차장 조성사업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431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주차장 조성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차선도색 및 진입로 중앙선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절선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51520" y="2564904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노인건강 체육시설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현대화사업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7. 27.(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전천후 게이트볼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냉난방기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냉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난방 배관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공사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현장 배치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0623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94690</TotalTime>
  <Words>95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15244</cp:revision>
  <cp:lastPrinted>2020-07-23T07:11:36Z</cp:lastPrinted>
  <dcterms:modified xsi:type="dcterms:W3CDTF">2020-07-23T07:32:31Z</dcterms:modified>
</cp:coreProperties>
</file>