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36" r:id="rId2"/>
    <p:sldId id="6852" r:id="rId3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4" autoAdjust="0"/>
    <p:restoredTop sz="94947" autoAdjust="0"/>
  </p:normalViewPr>
  <p:slideViewPr>
    <p:cSldViewPr>
      <p:cViewPr>
        <p:scale>
          <a:sx n="100" d="100"/>
          <a:sy n="100" d="100"/>
        </p:scale>
        <p:origin x="-1992" y="-4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4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44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4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21225"/>
            <a:ext cx="4992686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44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C62B7E-F355-49BE-BF60-36039E6C59D2}" type="slidenum">
              <a:rPr lang="en-US" altLang="ko-KR" smtClean="0">
                <a:solidFill>
                  <a:srgbClr val="C0504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ko-KR" smtClean="0">
              <a:solidFill>
                <a:srgbClr val="C0504D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471" y="4721225"/>
            <a:ext cx="5440681" cy="4471988"/>
          </a:xfrm>
          <a:noFill/>
        </p:spPr>
        <p:txBody>
          <a:bodyPr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2020-03-19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2020-03-19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2020-03-19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27088" y="1844675"/>
            <a:ext cx="54721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algn="ctr" fontAlgn="ctr" latinLnBrk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4953000" algn="l"/>
              </a:tabLst>
              <a:defRPr/>
            </a:pPr>
            <a:r>
              <a:rPr kumimoji="0" lang="ko-KR" altLang="en-US" sz="5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/>
                <a:ea typeface="굴림"/>
              </a:rPr>
              <a:t>      </a:t>
            </a:r>
            <a:r>
              <a:rPr kumimoji="0"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시 설 사 업 소</a:t>
            </a:r>
            <a:endParaRPr kumimoji="0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291157" y="189955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노근리평화공원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조경용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초화류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식재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3. 23.(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11,480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천원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팬지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금잔화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핑크뮬리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팜파스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그라스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251521" y="2348880"/>
            <a:ext cx="9144001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algn="dist"/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마산리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족구장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조성사업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3. 23(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~ / 110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족구장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면 설치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880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공사계약 및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착공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252536" y="4869011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군민운동장 노후시설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개보수사업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3. 23.(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/ 3,000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비가림막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및 조명타워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(4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설치 등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정밀안전점검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내진성능평가 용역 집행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2417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94118</TotalTime>
  <Words>100</Words>
  <Application>Microsoft Office PowerPoint</Application>
  <PresentationFormat>화면 슬라이드 쇼(4:3)</PresentationFormat>
  <Paragraphs>11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15166</cp:revision>
  <cp:lastPrinted>2020-03-19T05:42:11Z</cp:lastPrinted>
  <dcterms:modified xsi:type="dcterms:W3CDTF">2020-03-19T05:42:14Z</dcterms:modified>
</cp:coreProperties>
</file>