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36" r:id="rId2"/>
    <p:sldId id="6852" r:id="rId3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44" autoAdjust="0"/>
    <p:restoredTop sz="94947" autoAdjust="0"/>
  </p:normalViewPr>
  <p:slideViewPr>
    <p:cSldViewPr>
      <p:cViewPr>
        <p:scale>
          <a:sx n="100" d="100"/>
          <a:sy n="100" d="100"/>
        </p:scale>
        <p:origin x="-1992" y="-22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4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41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4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5" y="4721225"/>
            <a:ext cx="4992686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41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C62B7E-F355-49BE-BF60-36039E6C59D2}" type="slidenum">
              <a:rPr lang="en-US" altLang="ko-KR" smtClean="0">
                <a:solidFill>
                  <a:srgbClr val="C0504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ko-KR" smtClean="0">
              <a:solidFill>
                <a:srgbClr val="C0504D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468" y="4721225"/>
            <a:ext cx="5440681" cy="4471988"/>
          </a:xfrm>
          <a:noFill/>
        </p:spPr>
        <p:txBody>
          <a:bodyPr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2020-01-16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2020-01-16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2020-01-16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2020-01-16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2020-01-16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2020-01-16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27088" y="1844675"/>
            <a:ext cx="54721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algn="ctr" fontAlgn="ctr" latinLnBrk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4953000" algn="l"/>
              </a:tabLst>
              <a:defRPr/>
            </a:pPr>
            <a:r>
              <a:rPr kumimoji="0" lang="ko-KR" altLang="en-US" sz="5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/>
                <a:ea typeface="굴림"/>
              </a:rPr>
              <a:t>      </a:t>
            </a:r>
            <a:r>
              <a:rPr kumimoji="0"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시 설 사 업 소</a:t>
            </a:r>
            <a:endParaRPr kumimoji="0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-36512" y="322966"/>
            <a:ext cx="9144000" cy="1665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algn="dist"/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노근리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평화공원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재정비사업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1.20~1.23 / 550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노근리사건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현장주변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재정비등 설계 용역 추진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-36512" y="2492896"/>
            <a:ext cx="9144001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algn="dist"/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마산리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족구장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조성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1.20~1.23  / 110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족구장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면 설치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880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실시설계용역 착수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현장확인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에넥스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의견수렴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4437112"/>
            <a:ext cx="8605838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0" lang="en-US" altLang="ko-KR" sz="300" b="1" kern="0" dirty="0">
              <a:solidFill>
                <a:srgbClr val="FFFFFF"/>
              </a:solidFill>
              <a:sym typeface="Symbol" pitchFamily="18" charset="2"/>
            </a:endParaRPr>
          </a:p>
          <a:p>
            <a:pPr marL="533400" indent="-53340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kumimoji="0"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노근리</a:t>
            </a:r>
            <a:r>
              <a:rPr kumimoji="0"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사건 </a:t>
            </a:r>
            <a:r>
              <a:rPr kumimoji="0"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70</a:t>
            </a:r>
            <a:r>
              <a:rPr kumimoji="0"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주년 기념사업 </a:t>
            </a:r>
            <a:r>
              <a:rPr kumimoji="0"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홍보탑</a:t>
            </a:r>
            <a:r>
              <a:rPr kumimoji="0"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설치추진</a:t>
            </a:r>
            <a:endParaRPr kumimoji="0"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20~1.23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영동군청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회전교차로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외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식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  <a:p>
            <a:pPr marL="914400" lvl="1" indent="-45720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홍보탑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설치</a:t>
            </a:r>
            <a:r>
              <a:rPr kumimoji="0"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를 </a:t>
            </a:r>
            <a:r>
              <a:rPr kumimoji="0"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위한</a:t>
            </a:r>
            <a:r>
              <a:rPr kumimoji="0" lang="en-US" altLang="ko-KR" sz="2400" b="1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사전절차 추진</a:t>
            </a:r>
            <a:r>
              <a:rPr kumimoji="0"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kumimoji="0"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도로점용허가 등</a:t>
            </a:r>
            <a:r>
              <a:rPr kumimoji="0"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kumimoji="0"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2417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93882</TotalTime>
  <Words>83</Words>
  <Application>Microsoft Office PowerPoint</Application>
  <PresentationFormat>화면 슬라이드 쇼(4:3)</PresentationFormat>
  <Paragraphs>13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15122</cp:revision>
  <cp:lastPrinted>2020-01-16T07:16:21Z</cp:lastPrinted>
  <dcterms:modified xsi:type="dcterms:W3CDTF">2020-01-16T08:15:34Z</dcterms:modified>
</cp:coreProperties>
</file>