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593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6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8" y="4721225"/>
            <a:ext cx="499385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6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33" y="4721225"/>
            <a:ext cx="5441950" cy="4471988"/>
          </a:xfrm>
          <a:noFill/>
        </p:spPr>
        <p:txBody>
          <a:bodyPr wrap="square" lIns="90803" tIns="45387" rIns="90803" bIns="4538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2020-08-20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2020-08-20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2020-08-20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2020-08-20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2020-08-20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2020-08-20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252536" y="4581128"/>
            <a:ext cx="9144001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송호관광지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수해복구 작업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관리사무소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와인체험관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고사된 조경시설 및 캐러밴 주변 퇴적물 제거작업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24544" y="395560"/>
            <a:ext cx="10501313" cy="166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그라운드 골프장 돔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2,000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돔 설치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2400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사무실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134.64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㎡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사무동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내부인테리어 시공 및 돔 구조물 현장조립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24544" y="2420888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노인건강 체육시설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현대화사업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8. 24.(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전천후 게이트볼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냉난방기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냉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난방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시험가동 및 준공검사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1575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94809</TotalTime>
  <Words>102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15258</cp:revision>
  <cp:lastPrinted>2020-08-20T05:20:08Z</cp:lastPrinted>
  <dcterms:modified xsi:type="dcterms:W3CDTF">2020-08-20T06:27:34Z</dcterms:modified>
</cp:coreProperties>
</file>